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3"/>
  </p:sldMasterIdLst>
  <p:notesMasterIdLst>
    <p:notesMasterId r:id="rId5"/>
  </p:notesMasterIdLst>
  <p:sldIdLst>
    <p:sldId id="256" r:id="rId4"/>
    <p:sldId id="259" r:id="rId6"/>
    <p:sldId id="268" r:id="rId7"/>
    <p:sldId id="281" r:id="rId8"/>
    <p:sldId id="282" r:id="rId9"/>
    <p:sldId id="269" r:id="rId10"/>
    <p:sldId id="285" r:id="rId11"/>
    <p:sldId id="292" r:id="rId12"/>
    <p:sldId id="293" r:id="rId13"/>
    <p:sldId id="294" r:id="rId14"/>
    <p:sldId id="295" r:id="rId15"/>
    <p:sldId id="270" r:id="rId16"/>
    <p:sldId id="272" r:id="rId17"/>
    <p:sldId id="297" r:id="rId18"/>
    <p:sldId id="299" r:id="rId19"/>
    <p:sldId id="301" r:id="rId20"/>
    <p:sldId id="304" r:id="rId21"/>
    <p:sldId id="284" r:id="rId22"/>
    <p:sldId id="260" r:id="rId23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FFE"/>
    <a:srgbClr val="005C51"/>
    <a:srgbClr val="008E7D"/>
    <a:srgbClr val="007A6B"/>
    <a:srgbClr val="014099"/>
    <a:srgbClr val="415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712" autoAdjust="0"/>
  </p:normalViewPr>
  <p:slideViewPr>
    <p:cSldViewPr snapToGrid="0" showGuides="1">
      <p:cViewPr>
        <p:scale>
          <a:sx n="67" d="100"/>
          <a:sy n="67" d="100"/>
        </p:scale>
        <p:origin x="1824" y="1224"/>
      </p:cViewPr>
      <p:guideLst>
        <p:guide orient="horz" pos="406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gs" Target="tags/tag9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14ED6-5CCE-4A9F-AFA0-33C2818ED0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EC39E-BAA5-4BAA-B034-129D00DDF6E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EC39E-BAA5-4BAA-B034-129D00DDF6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4.png"/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2296404"/>
            <a:ext cx="9144000" cy="1031821"/>
          </a:xfrm>
          <a:noFill/>
        </p:spPr>
        <p:txBody>
          <a:bodyPr wrap="square" rtlCol="0">
            <a:spAutoFit/>
          </a:bodyPr>
          <a:lstStyle>
            <a:lvl1pPr algn="ctr">
              <a:defRPr lang="zh-CN" altLang="en-US" sz="6600" b="1" spc="0" dirty="0">
                <a:gradFill>
                  <a:gsLst>
                    <a:gs pos="0">
                      <a:srgbClr val="008E7D"/>
                    </a:gs>
                    <a:gs pos="53000">
                      <a:srgbClr val="005C5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  <a:cs typeface="方正正粗黑简体" panose="02000000000000000000" pitchFamily="2" charset="-122"/>
              </a:defRPr>
            </a:lvl1pPr>
          </a:lstStyle>
          <a:p>
            <a:pPr marL="0" lvl="0" algn="ctr"/>
            <a:r>
              <a:rPr lang="zh-CN" altLang="en-US" dirty="0"/>
              <a:t>南京农业大学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016022" y="3521830"/>
            <a:ext cx="4167818" cy="470454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主讲人：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705B-C2D9-4DCB-B9AF-69755E0BB4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F6DBD-6C1C-4A18-9AC7-B1E576937506}" type="slidenum">
              <a:rPr lang="zh-CN" altLang="en-US" smtClean="0"/>
            </a:fld>
            <a:endParaRPr lang="zh-CN" altLang="en-US"/>
          </a:p>
        </p:txBody>
      </p:sp>
      <p:sp>
        <p:nvSpPr>
          <p:cNvPr id="8" name="Freeform 11"/>
          <p:cNvSpPr/>
          <p:nvPr userDrawn="1"/>
        </p:nvSpPr>
        <p:spPr bwMode="auto">
          <a:xfrm>
            <a:off x="-2888" y="4408121"/>
            <a:ext cx="12192000" cy="2449879"/>
          </a:xfrm>
          <a:custGeom>
            <a:avLst/>
            <a:gdLst>
              <a:gd name="T0" fmla="*/ 727 w 2079"/>
              <a:gd name="T1" fmla="*/ 77 h 481"/>
              <a:gd name="T2" fmla="*/ 700 w 2079"/>
              <a:gd name="T3" fmla="*/ 72 h 481"/>
              <a:gd name="T4" fmla="*/ 0 w 2079"/>
              <a:gd name="T5" fmla="*/ 109 h 481"/>
              <a:gd name="T6" fmla="*/ 0 w 2079"/>
              <a:gd name="T7" fmla="*/ 481 h 481"/>
              <a:gd name="T8" fmla="*/ 2079 w 2079"/>
              <a:gd name="T9" fmla="*/ 481 h 481"/>
              <a:gd name="T10" fmla="*/ 2079 w 2079"/>
              <a:gd name="T11" fmla="*/ 1 h 481"/>
              <a:gd name="T12" fmla="*/ 1356 w 2079"/>
              <a:gd name="T13" fmla="*/ 195 h 481"/>
              <a:gd name="T14" fmla="*/ 751 w 2079"/>
              <a:gd name="T15" fmla="*/ 82 h 481"/>
              <a:gd name="T16" fmla="*/ 765 w 2079"/>
              <a:gd name="T17" fmla="*/ 86 h 481"/>
              <a:gd name="T18" fmla="*/ 727 w 2079"/>
              <a:gd name="T19" fmla="*/ 77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79" h="481">
                <a:moveTo>
                  <a:pt x="727" y="77"/>
                </a:moveTo>
                <a:cubicBezTo>
                  <a:pt x="718" y="76"/>
                  <a:pt x="709" y="74"/>
                  <a:pt x="700" y="72"/>
                </a:cubicBezTo>
                <a:cubicBezTo>
                  <a:pt x="559" y="46"/>
                  <a:pt x="214" y="0"/>
                  <a:pt x="0" y="109"/>
                </a:cubicBezTo>
                <a:cubicBezTo>
                  <a:pt x="0" y="481"/>
                  <a:pt x="0" y="481"/>
                  <a:pt x="0" y="481"/>
                </a:cubicBezTo>
                <a:cubicBezTo>
                  <a:pt x="2079" y="481"/>
                  <a:pt x="2079" y="481"/>
                  <a:pt x="2079" y="481"/>
                </a:cubicBezTo>
                <a:cubicBezTo>
                  <a:pt x="2079" y="1"/>
                  <a:pt x="2079" y="1"/>
                  <a:pt x="2079" y="1"/>
                </a:cubicBezTo>
                <a:cubicBezTo>
                  <a:pt x="1977" y="107"/>
                  <a:pt x="1798" y="230"/>
                  <a:pt x="1356" y="195"/>
                </a:cubicBezTo>
                <a:cubicBezTo>
                  <a:pt x="1212" y="183"/>
                  <a:pt x="984" y="128"/>
                  <a:pt x="751" y="82"/>
                </a:cubicBezTo>
                <a:cubicBezTo>
                  <a:pt x="756" y="83"/>
                  <a:pt x="760" y="84"/>
                  <a:pt x="765" y="86"/>
                </a:cubicBezTo>
                <a:cubicBezTo>
                  <a:pt x="765" y="86"/>
                  <a:pt x="751" y="82"/>
                  <a:pt x="727" y="77"/>
                </a:cubicBezTo>
                <a:close/>
              </a:path>
            </a:pathLst>
          </a:custGeom>
          <a:gradFill flip="none" rotWithShape="1">
            <a:gsLst>
              <a:gs pos="100000">
                <a:srgbClr val="008E7D"/>
              </a:gs>
              <a:gs pos="30000">
                <a:schemeClr val="accent1"/>
              </a:gs>
            </a:gsLst>
            <a:lin ang="5700000" scaled="0"/>
            <a:tileRect/>
          </a:gradFill>
          <a:ln>
            <a:noFill/>
          </a:ln>
          <a:effectLst/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/>
          <p:nvPr userDrawn="1"/>
        </p:nvSpPr>
        <p:spPr bwMode="auto">
          <a:xfrm>
            <a:off x="6333116" y="3796442"/>
            <a:ext cx="5863558" cy="2009046"/>
          </a:xfrm>
          <a:custGeom>
            <a:avLst/>
            <a:gdLst>
              <a:gd name="T0" fmla="*/ 0 w 1057"/>
              <a:gd name="T1" fmla="*/ 273 h 417"/>
              <a:gd name="T2" fmla="*/ 1057 w 1057"/>
              <a:gd name="T3" fmla="*/ 116 h 417"/>
              <a:gd name="T4" fmla="*/ 1057 w 1057"/>
              <a:gd name="T5" fmla="*/ 0 h 417"/>
              <a:gd name="T6" fmla="*/ 0 w 1057"/>
              <a:gd name="T7" fmla="*/ 273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57" h="417">
                <a:moveTo>
                  <a:pt x="0" y="273"/>
                </a:moveTo>
                <a:cubicBezTo>
                  <a:pt x="561" y="417"/>
                  <a:pt x="892" y="299"/>
                  <a:pt x="1057" y="116"/>
                </a:cubicBezTo>
                <a:cubicBezTo>
                  <a:pt x="1057" y="0"/>
                  <a:pt x="1057" y="0"/>
                  <a:pt x="1057" y="0"/>
                </a:cubicBezTo>
                <a:cubicBezTo>
                  <a:pt x="666" y="392"/>
                  <a:pt x="0" y="273"/>
                  <a:pt x="0" y="27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3"/>
          <p:cNvSpPr/>
          <p:nvPr userDrawn="1"/>
        </p:nvSpPr>
        <p:spPr bwMode="auto">
          <a:xfrm>
            <a:off x="0" y="4241569"/>
            <a:ext cx="4167818" cy="674422"/>
          </a:xfrm>
          <a:custGeom>
            <a:avLst/>
            <a:gdLst>
              <a:gd name="T0" fmla="*/ 0 w 751"/>
              <a:gd name="T1" fmla="*/ 85 h 140"/>
              <a:gd name="T2" fmla="*/ 0 w 751"/>
              <a:gd name="T3" fmla="*/ 101 h 140"/>
              <a:gd name="T4" fmla="*/ 0 w 751"/>
              <a:gd name="T5" fmla="*/ 140 h 140"/>
              <a:gd name="T6" fmla="*/ 700 w 751"/>
              <a:gd name="T7" fmla="*/ 103 h 140"/>
              <a:gd name="T8" fmla="*/ 727 w 751"/>
              <a:gd name="T9" fmla="*/ 108 h 140"/>
              <a:gd name="T10" fmla="*/ 751 w 751"/>
              <a:gd name="T11" fmla="*/ 113 h 140"/>
              <a:gd name="T12" fmla="*/ 0 w 751"/>
              <a:gd name="T13" fmla="*/ 85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1" h="140">
                <a:moveTo>
                  <a:pt x="0" y="85"/>
                </a:moveTo>
                <a:cubicBezTo>
                  <a:pt x="0" y="101"/>
                  <a:pt x="0" y="101"/>
                  <a:pt x="0" y="101"/>
                </a:cubicBezTo>
                <a:cubicBezTo>
                  <a:pt x="0" y="140"/>
                  <a:pt x="0" y="140"/>
                  <a:pt x="0" y="140"/>
                </a:cubicBezTo>
                <a:cubicBezTo>
                  <a:pt x="214" y="31"/>
                  <a:pt x="559" y="77"/>
                  <a:pt x="700" y="103"/>
                </a:cubicBezTo>
                <a:cubicBezTo>
                  <a:pt x="710" y="105"/>
                  <a:pt x="719" y="107"/>
                  <a:pt x="727" y="108"/>
                </a:cubicBezTo>
                <a:cubicBezTo>
                  <a:pt x="735" y="110"/>
                  <a:pt x="743" y="112"/>
                  <a:pt x="751" y="113"/>
                </a:cubicBezTo>
                <a:cubicBezTo>
                  <a:pt x="310" y="0"/>
                  <a:pt x="97" y="40"/>
                  <a:pt x="0" y="8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pic>
        <p:nvPicPr>
          <p:cNvPr id="16" name="图片 15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73" y="317787"/>
            <a:ext cx="3938450" cy="98638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298" y="5538951"/>
            <a:ext cx="1801683" cy="101344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72" y="334513"/>
            <a:ext cx="4011287" cy="9863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098F-BE34-40BA-8E27-42324DA0A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6337-3B63-4EE1-9FEC-E03B35108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098F-BE34-40BA-8E27-42324DA0A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6337-3B63-4EE1-9FEC-E03B35108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098F-BE34-40BA-8E27-42324DA0A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6337-3B63-4EE1-9FEC-E03B35108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098F-BE34-40BA-8E27-42324DA0A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6337-3B63-4EE1-9FEC-E03B35108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098F-BE34-40BA-8E27-42324DA0A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6337-3B63-4EE1-9FEC-E03B35108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098F-BE34-40BA-8E27-42324DA0A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6337-3B63-4EE1-9FEC-E03B35108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098F-BE34-40BA-8E27-42324DA0A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6337-3B63-4EE1-9FEC-E03B35108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098F-BE34-40BA-8E27-42324DA0A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6337-3B63-4EE1-9FEC-E03B35108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098F-BE34-40BA-8E27-42324DA0A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6337-3B63-4EE1-9FEC-E03B35108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098F-BE34-40BA-8E27-42324DA0A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6337-3B63-4EE1-9FEC-E03B35108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86"/>
          <a:stretch>
            <a:fillRect/>
          </a:stretch>
        </p:blipFill>
        <p:spPr>
          <a:xfrm>
            <a:off x="-14387" y="-68580"/>
            <a:ext cx="12203499" cy="552851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-10450" y="-78291"/>
            <a:ext cx="12207124" cy="55389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5000"/>
                </a:schemeClr>
              </a:gs>
              <a:gs pos="100000">
                <a:schemeClr val="bg1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771507"/>
            <a:ext cx="9144000" cy="1031821"/>
          </a:xfrm>
          <a:noFill/>
        </p:spPr>
        <p:txBody>
          <a:bodyPr wrap="square" rtlCol="0">
            <a:spAutoFit/>
          </a:bodyPr>
          <a:lstStyle>
            <a:lvl1pPr algn="ctr">
              <a:defRPr lang="zh-CN" altLang="en-US" sz="6600" b="1" spc="0" dirty="0">
                <a:gradFill>
                  <a:gsLst>
                    <a:gs pos="0">
                      <a:srgbClr val="008E7D"/>
                    </a:gs>
                    <a:gs pos="53000">
                      <a:srgbClr val="005C51"/>
                    </a:gs>
                  </a:gsLst>
                  <a:lin ang="5400000" scaled="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 algn="ctr"/>
            <a:r>
              <a:rPr lang="zh-CN" altLang="en-US" dirty="0"/>
              <a:t>南京农业大学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016022" y="3148156"/>
            <a:ext cx="4167818" cy="470454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主讲人：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705B-C2D9-4DCB-B9AF-69755E0BB4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F6DBD-6C1C-4A18-9AC7-B1E576937506}" type="slidenum">
              <a:rPr lang="zh-CN" altLang="en-US" smtClean="0"/>
            </a:fld>
            <a:endParaRPr lang="zh-CN" altLang="en-US"/>
          </a:p>
        </p:txBody>
      </p:sp>
      <p:sp>
        <p:nvSpPr>
          <p:cNvPr id="8" name="Freeform 11"/>
          <p:cNvSpPr/>
          <p:nvPr userDrawn="1"/>
        </p:nvSpPr>
        <p:spPr bwMode="auto">
          <a:xfrm>
            <a:off x="-2888" y="4408121"/>
            <a:ext cx="12192000" cy="2449879"/>
          </a:xfrm>
          <a:custGeom>
            <a:avLst/>
            <a:gdLst>
              <a:gd name="T0" fmla="*/ 727 w 2079"/>
              <a:gd name="T1" fmla="*/ 77 h 481"/>
              <a:gd name="T2" fmla="*/ 700 w 2079"/>
              <a:gd name="T3" fmla="*/ 72 h 481"/>
              <a:gd name="T4" fmla="*/ 0 w 2079"/>
              <a:gd name="T5" fmla="*/ 109 h 481"/>
              <a:gd name="T6" fmla="*/ 0 w 2079"/>
              <a:gd name="T7" fmla="*/ 481 h 481"/>
              <a:gd name="T8" fmla="*/ 2079 w 2079"/>
              <a:gd name="T9" fmla="*/ 481 h 481"/>
              <a:gd name="T10" fmla="*/ 2079 w 2079"/>
              <a:gd name="T11" fmla="*/ 1 h 481"/>
              <a:gd name="T12" fmla="*/ 1356 w 2079"/>
              <a:gd name="T13" fmla="*/ 195 h 481"/>
              <a:gd name="T14" fmla="*/ 751 w 2079"/>
              <a:gd name="T15" fmla="*/ 82 h 481"/>
              <a:gd name="T16" fmla="*/ 765 w 2079"/>
              <a:gd name="T17" fmla="*/ 86 h 481"/>
              <a:gd name="T18" fmla="*/ 727 w 2079"/>
              <a:gd name="T19" fmla="*/ 77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79" h="481">
                <a:moveTo>
                  <a:pt x="727" y="77"/>
                </a:moveTo>
                <a:cubicBezTo>
                  <a:pt x="718" y="76"/>
                  <a:pt x="709" y="74"/>
                  <a:pt x="700" y="72"/>
                </a:cubicBezTo>
                <a:cubicBezTo>
                  <a:pt x="559" y="46"/>
                  <a:pt x="214" y="0"/>
                  <a:pt x="0" y="109"/>
                </a:cubicBezTo>
                <a:cubicBezTo>
                  <a:pt x="0" y="481"/>
                  <a:pt x="0" y="481"/>
                  <a:pt x="0" y="481"/>
                </a:cubicBezTo>
                <a:cubicBezTo>
                  <a:pt x="2079" y="481"/>
                  <a:pt x="2079" y="481"/>
                  <a:pt x="2079" y="481"/>
                </a:cubicBezTo>
                <a:cubicBezTo>
                  <a:pt x="2079" y="1"/>
                  <a:pt x="2079" y="1"/>
                  <a:pt x="2079" y="1"/>
                </a:cubicBezTo>
                <a:cubicBezTo>
                  <a:pt x="1977" y="107"/>
                  <a:pt x="1798" y="230"/>
                  <a:pt x="1356" y="195"/>
                </a:cubicBezTo>
                <a:cubicBezTo>
                  <a:pt x="1212" y="183"/>
                  <a:pt x="984" y="128"/>
                  <a:pt x="751" y="82"/>
                </a:cubicBezTo>
                <a:cubicBezTo>
                  <a:pt x="756" y="83"/>
                  <a:pt x="760" y="84"/>
                  <a:pt x="765" y="86"/>
                </a:cubicBezTo>
                <a:cubicBezTo>
                  <a:pt x="765" y="86"/>
                  <a:pt x="751" y="82"/>
                  <a:pt x="727" y="77"/>
                </a:cubicBezTo>
                <a:close/>
              </a:path>
            </a:pathLst>
          </a:custGeom>
          <a:gradFill flip="none" rotWithShape="1">
            <a:gsLst>
              <a:gs pos="100000">
                <a:srgbClr val="008E7D"/>
              </a:gs>
              <a:gs pos="30000">
                <a:schemeClr val="accent1"/>
              </a:gs>
            </a:gsLst>
            <a:lin ang="5700000" scaled="0"/>
            <a:tileRect/>
          </a:gradFill>
          <a:ln>
            <a:noFill/>
          </a:ln>
          <a:effectLst/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9" name="Freeform 12"/>
          <p:cNvSpPr/>
          <p:nvPr userDrawn="1"/>
        </p:nvSpPr>
        <p:spPr bwMode="auto">
          <a:xfrm>
            <a:off x="6333116" y="3796442"/>
            <a:ext cx="5863558" cy="2009046"/>
          </a:xfrm>
          <a:custGeom>
            <a:avLst/>
            <a:gdLst>
              <a:gd name="T0" fmla="*/ 0 w 1057"/>
              <a:gd name="T1" fmla="*/ 273 h 417"/>
              <a:gd name="T2" fmla="*/ 1057 w 1057"/>
              <a:gd name="T3" fmla="*/ 116 h 417"/>
              <a:gd name="T4" fmla="*/ 1057 w 1057"/>
              <a:gd name="T5" fmla="*/ 0 h 417"/>
              <a:gd name="T6" fmla="*/ 0 w 1057"/>
              <a:gd name="T7" fmla="*/ 273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57" h="417">
                <a:moveTo>
                  <a:pt x="0" y="273"/>
                </a:moveTo>
                <a:cubicBezTo>
                  <a:pt x="561" y="417"/>
                  <a:pt x="892" y="299"/>
                  <a:pt x="1057" y="116"/>
                </a:cubicBezTo>
                <a:cubicBezTo>
                  <a:pt x="1057" y="0"/>
                  <a:pt x="1057" y="0"/>
                  <a:pt x="1057" y="0"/>
                </a:cubicBezTo>
                <a:cubicBezTo>
                  <a:pt x="666" y="392"/>
                  <a:pt x="0" y="273"/>
                  <a:pt x="0" y="27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3"/>
          <p:cNvSpPr/>
          <p:nvPr userDrawn="1"/>
        </p:nvSpPr>
        <p:spPr bwMode="auto">
          <a:xfrm>
            <a:off x="0" y="4241569"/>
            <a:ext cx="4167818" cy="674422"/>
          </a:xfrm>
          <a:custGeom>
            <a:avLst/>
            <a:gdLst>
              <a:gd name="T0" fmla="*/ 0 w 751"/>
              <a:gd name="T1" fmla="*/ 85 h 140"/>
              <a:gd name="T2" fmla="*/ 0 w 751"/>
              <a:gd name="T3" fmla="*/ 101 h 140"/>
              <a:gd name="T4" fmla="*/ 0 w 751"/>
              <a:gd name="T5" fmla="*/ 140 h 140"/>
              <a:gd name="T6" fmla="*/ 700 w 751"/>
              <a:gd name="T7" fmla="*/ 103 h 140"/>
              <a:gd name="T8" fmla="*/ 727 w 751"/>
              <a:gd name="T9" fmla="*/ 108 h 140"/>
              <a:gd name="T10" fmla="*/ 751 w 751"/>
              <a:gd name="T11" fmla="*/ 113 h 140"/>
              <a:gd name="T12" fmla="*/ 0 w 751"/>
              <a:gd name="T13" fmla="*/ 85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1" h="140">
                <a:moveTo>
                  <a:pt x="0" y="85"/>
                </a:moveTo>
                <a:cubicBezTo>
                  <a:pt x="0" y="101"/>
                  <a:pt x="0" y="101"/>
                  <a:pt x="0" y="101"/>
                </a:cubicBezTo>
                <a:cubicBezTo>
                  <a:pt x="0" y="140"/>
                  <a:pt x="0" y="140"/>
                  <a:pt x="0" y="140"/>
                </a:cubicBezTo>
                <a:cubicBezTo>
                  <a:pt x="214" y="31"/>
                  <a:pt x="559" y="77"/>
                  <a:pt x="700" y="103"/>
                </a:cubicBezTo>
                <a:cubicBezTo>
                  <a:pt x="710" y="105"/>
                  <a:pt x="719" y="107"/>
                  <a:pt x="727" y="108"/>
                </a:cubicBezTo>
                <a:cubicBezTo>
                  <a:pt x="735" y="110"/>
                  <a:pt x="743" y="112"/>
                  <a:pt x="751" y="113"/>
                </a:cubicBezTo>
                <a:cubicBezTo>
                  <a:pt x="310" y="0"/>
                  <a:pt x="97" y="40"/>
                  <a:pt x="0" y="8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pic>
        <p:nvPicPr>
          <p:cNvPr id="16" name="图片 15" hidden="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73" y="317787"/>
            <a:ext cx="3938450" cy="98638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298" y="5538951"/>
            <a:ext cx="1801683" cy="101344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72" y="334513"/>
            <a:ext cx="4011287" cy="9863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098F-BE34-40BA-8E27-42324DA0A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6337-3B63-4EE1-9FEC-E03B35108F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: 形状 22"/>
          <p:cNvSpPr/>
          <p:nvPr userDrawn="1"/>
        </p:nvSpPr>
        <p:spPr>
          <a:xfrm>
            <a:off x="0" y="1"/>
            <a:ext cx="8861778" cy="4402666"/>
          </a:xfrm>
          <a:custGeom>
            <a:avLst/>
            <a:gdLst>
              <a:gd name="connsiteX0" fmla="*/ 0 w 8543600"/>
              <a:gd name="connsiteY0" fmla="*/ 0 h 4304603"/>
              <a:gd name="connsiteX1" fmla="*/ 8543600 w 8543600"/>
              <a:gd name="connsiteY1" fmla="*/ 0 h 4304603"/>
              <a:gd name="connsiteX2" fmla="*/ 8467895 w 8543600"/>
              <a:gd name="connsiteY2" fmla="*/ 5899 h 4304603"/>
              <a:gd name="connsiteX3" fmla="*/ 3788885 w 8543600"/>
              <a:gd name="connsiteY3" fmla="*/ 1608659 h 4304603"/>
              <a:gd name="connsiteX4" fmla="*/ 64802 w 8543600"/>
              <a:gd name="connsiteY4" fmla="*/ 4235479 h 4304603"/>
              <a:gd name="connsiteX5" fmla="*/ 0 w 8543600"/>
              <a:gd name="connsiteY5" fmla="*/ 4304603 h 4304603"/>
              <a:gd name="connsiteX6" fmla="*/ 0 w 8543600"/>
              <a:gd name="connsiteY6" fmla="*/ 0 h 430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43600" h="4304603">
                <a:moveTo>
                  <a:pt x="0" y="0"/>
                </a:moveTo>
                <a:lnTo>
                  <a:pt x="8543600" y="0"/>
                </a:lnTo>
                <a:lnTo>
                  <a:pt x="8467895" y="5899"/>
                </a:lnTo>
                <a:cubicBezTo>
                  <a:pt x="7272596" y="120546"/>
                  <a:pt x="5562905" y="683095"/>
                  <a:pt x="3788885" y="1608659"/>
                </a:cubicBezTo>
                <a:cubicBezTo>
                  <a:pt x="2201605" y="2436795"/>
                  <a:pt x="882146" y="3388944"/>
                  <a:pt x="64802" y="4235479"/>
                </a:cubicBezTo>
                <a:lnTo>
                  <a:pt x="0" y="43046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 userDrawn="1"/>
        </p:nvSpPr>
        <p:spPr>
          <a:xfrm>
            <a:off x="0" y="1"/>
            <a:ext cx="8543600" cy="4304603"/>
          </a:xfrm>
          <a:custGeom>
            <a:avLst/>
            <a:gdLst>
              <a:gd name="connsiteX0" fmla="*/ 0 w 8543600"/>
              <a:gd name="connsiteY0" fmla="*/ 0 h 4304603"/>
              <a:gd name="connsiteX1" fmla="*/ 8543600 w 8543600"/>
              <a:gd name="connsiteY1" fmla="*/ 0 h 4304603"/>
              <a:gd name="connsiteX2" fmla="*/ 8467895 w 8543600"/>
              <a:gd name="connsiteY2" fmla="*/ 5899 h 4304603"/>
              <a:gd name="connsiteX3" fmla="*/ 3788885 w 8543600"/>
              <a:gd name="connsiteY3" fmla="*/ 1608659 h 4304603"/>
              <a:gd name="connsiteX4" fmla="*/ 64802 w 8543600"/>
              <a:gd name="connsiteY4" fmla="*/ 4235479 h 4304603"/>
              <a:gd name="connsiteX5" fmla="*/ 0 w 8543600"/>
              <a:gd name="connsiteY5" fmla="*/ 4304603 h 4304603"/>
              <a:gd name="connsiteX6" fmla="*/ 0 w 8543600"/>
              <a:gd name="connsiteY6" fmla="*/ 0 h 430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43600" h="4304603">
                <a:moveTo>
                  <a:pt x="0" y="0"/>
                </a:moveTo>
                <a:lnTo>
                  <a:pt x="8543600" y="0"/>
                </a:lnTo>
                <a:lnTo>
                  <a:pt x="8467895" y="5899"/>
                </a:lnTo>
                <a:cubicBezTo>
                  <a:pt x="7272596" y="120546"/>
                  <a:pt x="5562905" y="683095"/>
                  <a:pt x="3788885" y="1608659"/>
                </a:cubicBezTo>
                <a:cubicBezTo>
                  <a:pt x="2201605" y="2436795"/>
                  <a:pt x="882146" y="3388944"/>
                  <a:pt x="64802" y="4235479"/>
                </a:cubicBezTo>
                <a:lnTo>
                  <a:pt x="0" y="430460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008E7D"/>
              </a:gs>
              <a:gs pos="6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28"/>
          <p:cNvSpPr txBox="1"/>
          <p:nvPr userDrawn="1"/>
        </p:nvSpPr>
        <p:spPr>
          <a:xfrm>
            <a:off x="751840" y="703458"/>
            <a:ext cx="1800077" cy="1015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spc="3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ans SC"/>
              </a:rPr>
              <a:t>目录</a:t>
            </a:r>
            <a:endParaRPr lang="zh-CN" altLang="en-US" sz="6000" b="1" spc="3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Source Han Sans SC"/>
            </a:endParaRPr>
          </a:p>
        </p:txBody>
      </p:sp>
      <p:sp>
        <p:nvSpPr>
          <p:cNvPr id="57" name="TextBox 28"/>
          <p:cNvSpPr txBox="1"/>
          <p:nvPr userDrawn="1"/>
        </p:nvSpPr>
        <p:spPr>
          <a:xfrm>
            <a:off x="796515" y="1596545"/>
            <a:ext cx="171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 b="1" spc="300" dirty="0">
                <a:solidFill>
                  <a:schemeClr val="accent5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n-ea"/>
                <a:sym typeface="Source Han Sans SC"/>
              </a:rPr>
              <a:t>CONTENT</a:t>
            </a:r>
            <a:endParaRPr lang="zh-CN" altLang="en-US" sz="1800" b="1" spc="300" dirty="0">
              <a:solidFill>
                <a:schemeClr val="accent5"/>
              </a:solidFill>
              <a:latin typeface="Arial Black" panose="020B0A04020102020204" pitchFamily="34" charset="0"/>
              <a:ea typeface="微软雅黑" panose="020B0503020204020204" pitchFamily="34" charset="-122"/>
              <a:cs typeface="+mn-ea"/>
              <a:sym typeface="Source Han Sans SC"/>
            </a:endParaRPr>
          </a:p>
        </p:txBody>
      </p:sp>
      <p:pic>
        <p:nvPicPr>
          <p:cNvPr id="58" name="图片 5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956" y="5286671"/>
            <a:ext cx="3736622" cy="15777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705B-C2D9-4DCB-B9AF-69755E0BB4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F6DBD-6C1C-4A18-9AC7-B1E576937506}" type="slidenum">
              <a:rPr lang="zh-CN" altLang="en-US" smtClean="0"/>
            </a:fld>
            <a:endParaRPr lang="zh-CN" altLang="en-US"/>
          </a:p>
        </p:txBody>
      </p:sp>
      <p:sp>
        <p:nvSpPr>
          <p:cNvPr id="5" name="Freeform 6"/>
          <p:cNvSpPr/>
          <p:nvPr userDrawn="1"/>
        </p:nvSpPr>
        <p:spPr bwMode="auto">
          <a:xfrm>
            <a:off x="-10454" y="5773370"/>
            <a:ext cx="12202454" cy="1382364"/>
          </a:xfrm>
          <a:custGeom>
            <a:avLst/>
            <a:gdLst>
              <a:gd name="T0" fmla="*/ 0 w 5734"/>
              <a:gd name="T1" fmla="*/ 0 h 931"/>
              <a:gd name="T2" fmla="*/ 167 w 5734"/>
              <a:gd name="T3" fmla="*/ 73 h 931"/>
              <a:gd name="T4" fmla="*/ 340 w 5734"/>
              <a:gd name="T5" fmla="*/ 143 h 931"/>
              <a:gd name="T6" fmla="*/ 522 w 5734"/>
              <a:gd name="T7" fmla="*/ 206 h 931"/>
              <a:gd name="T8" fmla="*/ 711 w 5734"/>
              <a:gd name="T9" fmla="*/ 266 h 931"/>
              <a:gd name="T10" fmla="*/ 907 w 5734"/>
              <a:gd name="T11" fmla="*/ 320 h 931"/>
              <a:gd name="T12" fmla="*/ 1109 w 5734"/>
              <a:gd name="T13" fmla="*/ 369 h 931"/>
              <a:gd name="T14" fmla="*/ 1315 w 5734"/>
              <a:gd name="T15" fmla="*/ 415 h 931"/>
              <a:gd name="T16" fmla="*/ 1529 w 5734"/>
              <a:gd name="T17" fmla="*/ 455 h 931"/>
              <a:gd name="T18" fmla="*/ 1746 w 5734"/>
              <a:gd name="T19" fmla="*/ 490 h 931"/>
              <a:gd name="T20" fmla="*/ 1966 w 5734"/>
              <a:gd name="T21" fmla="*/ 520 h 931"/>
              <a:gd name="T22" fmla="*/ 2189 w 5734"/>
              <a:gd name="T23" fmla="*/ 544 h 931"/>
              <a:gd name="T24" fmla="*/ 2416 w 5734"/>
              <a:gd name="T25" fmla="*/ 563 h 931"/>
              <a:gd name="T26" fmla="*/ 2644 w 5734"/>
              <a:gd name="T27" fmla="*/ 579 h 931"/>
              <a:gd name="T28" fmla="*/ 2873 w 5734"/>
              <a:gd name="T29" fmla="*/ 588 h 931"/>
              <a:gd name="T30" fmla="*/ 3104 w 5734"/>
              <a:gd name="T31" fmla="*/ 593 h 931"/>
              <a:gd name="T32" fmla="*/ 3336 w 5734"/>
              <a:gd name="T33" fmla="*/ 591 h 931"/>
              <a:gd name="T34" fmla="*/ 3567 w 5734"/>
              <a:gd name="T35" fmla="*/ 586 h 931"/>
              <a:gd name="T36" fmla="*/ 3798 w 5734"/>
              <a:gd name="T37" fmla="*/ 576 h 931"/>
              <a:gd name="T38" fmla="*/ 4025 w 5734"/>
              <a:gd name="T39" fmla="*/ 560 h 931"/>
              <a:gd name="T40" fmla="*/ 4253 w 5734"/>
              <a:gd name="T41" fmla="*/ 539 h 931"/>
              <a:gd name="T42" fmla="*/ 4477 w 5734"/>
              <a:gd name="T43" fmla="*/ 511 h 931"/>
              <a:gd name="T44" fmla="*/ 4698 w 5734"/>
              <a:gd name="T45" fmla="*/ 479 h 931"/>
              <a:gd name="T46" fmla="*/ 4915 w 5734"/>
              <a:gd name="T47" fmla="*/ 443 h 931"/>
              <a:gd name="T48" fmla="*/ 5127 w 5734"/>
              <a:gd name="T49" fmla="*/ 401 h 931"/>
              <a:gd name="T50" fmla="*/ 5335 w 5734"/>
              <a:gd name="T51" fmla="*/ 352 h 931"/>
              <a:gd name="T52" fmla="*/ 5538 w 5734"/>
              <a:gd name="T53" fmla="*/ 299 h 931"/>
              <a:gd name="T54" fmla="*/ 5734 w 5734"/>
              <a:gd name="T55" fmla="*/ 240 h 931"/>
              <a:gd name="T56" fmla="*/ 5734 w 5734"/>
              <a:gd name="T57" fmla="*/ 931 h 931"/>
              <a:gd name="T58" fmla="*/ 0 w 5734"/>
              <a:gd name="T59" fmla="*/ 931 h 931"/>
              <a:gd name="T60" fmla="*/ 0 w 5734"/>
              <a:gd name="T61" fmla="*/ 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734" h="931">
                <a:moveTo>
                  <a:pt x="0" y="0"/>
                </a:moveTo>
                <a:lnTo>
                  <a:pt x="167" y="73"/>
                </a:lnTo>
                <a:lnTo>
                  <a:pt x="340" y="143"/>
                </a:lnTo>
                <a:lnTo>
                  <a:pt x="522" y="206"/>
                </a:lnTo>
                <a:lnTo>
                  <a:pt x="711" y="266"/>
                </a:lnTo>
                <a:lnTo>
                  <a:pt x="907" y="320"/>
                </a:lnTo>
                <a:lnTo>
                  <a:pt x="1109" y="369"/>
                </a:lnTo>
                <a:lnTo>
                  <a:pt x="1315" y="415"/>
                </a:lnTo>
                <a:lnTo>
                  <a:pt x="1529" y="455"/>
                </a:lnTo>
                <a:lnTo>
                  <a:pt x="1746" y="490"/>
                </a:lnTo>
                <a:lnTo>
                  <a:pt x="1966" y="520"/>
                </a:lnTo>
                <a:lnTo>
                  <a:pt x="2189" y="544"/>
                </a:lnTo>
                <a:lnTo>
                  <a:pt x="2416" y="563"/>
                </a:lnTo>
                <a:lnTo>
                  <a:pt x="2644" y="579"/>
                </a:lnTo>
                <a:lnTo>
                  <a:pt x="2873" y="588"/>
                </a:lnTo>
                <a:lnTo>
                  <a:pt x="3104" y="593"/>
                </a:lnTo>
                <a:lnTo>
                  <a:pt x="3336" y="591"/>
                </a:lnTo>
                <a:lnTo>
                  <a:pt x="3567" y="586"/>
                </a:lnTo>
                <a:lnTo>
                  <a:pt x="3798" y="576"/>
                </a:lnTo>
                <a:lnTo>
                  <a:pt x="4025" y="560"/>
                </a:lnTo>
                <a:lnTo>
                  <a:pt x="4253" y="539"/>
                </a:lnTo>
                <a:lnTo>
                  <a:pt x="4477" y="511"/>
                </a:lnTo>
                <a:lnTo>
                  <a:pt x="4698" y="479"/>
                </a:lnTo>
                <a:lnTo>
                  <a:pt x="4915" y="443"/>
                </a:lnTo>
                <a:lnTo>
                  <a:pt x="5127" y="401"/>
                </a:lnTo>
                <a:lnTo>
                  <a:pt x="5335" y="352"/>
                </a:lnTo>
                <a:lnTo>
                  <a:pt x="5538" y="299"/>
                </a:lnTo>
                <a:lnTo>
                  <a:pt x="5734" y="240"/>
                </a:lnTo>
                <a:lnTo>
                  <a:pt x="5734" y="931"/>
                </a:lnTo>
                <a:lnTo>
                  <a:pt x="0" y="9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0">
            <a:noFill/>
            <a:prstDash val="solid"/>
            <a:round/>
          </a:ln>
        </p:spPr>
        <p:txBody>
          <a:bodyPr vert="horz" wrap="square" lIns="128573" tIns="64286" rIns="128573" bIns="64286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Freeform 7"/>
          <p:cNvSpPr/>
          <p:nvPr userDrawn="1"/>
        </p:nvSpPr>
        <p:spPr bwMode="auto">
          <a:xfrm>
            <a:off x="-10454" y="6105620"/>
            <a:ext cx="12202454" cy="1067584"/>
          </a:xfrm>
          <a:custGeom>
            <a:avLst/>
            <a:gdLst>
              <a:gd name="T0" fmla="*/ 5734 w 5734"/>
              <a:gd name="T1" fmla="*/ 0 h 719"/>
              <a:gd name="T2" fmla="*/ 5734 w 5734"/>
              <a:gd name="T3" fmla="*/ 719 h 719"/>
              <a:gd name="T4" fmla="*/ 0 w 5734"/>
              <a:gd name="T5" fmla="*/ 719 h 719"/>
              <a:gd name="T6" fmla="*/ 0 w 5734"/>
              <a:gd name="T7" fmla="*/ 71 h 719"/>
              <a:gd name="T8" fmla="*/ 230 w 5734"/>
              <a:gd name="T9" fmla="*/ 131 h 719"/>
              <a:gd name="T10" fmla="*/ 459 w 5734"/>
              <a:gd name="T11" fmla="*/ 185 h 719"/>
              <a:gd name="T12" fmla="*/ 690 w 5734"/>
              <a:gd name="T13" fmla="*/ 236 h 719"/>
              <a:gd name="T14" fmla="*/ 921 w 5734"/>
              <a:gd name="T15" fmla="*/ 281 h 719"/>
              <a:gd name="T16" fmla="*/ 1154 w 5734"/>
              <a:gd name="T17" fmla="*/ 323 h 719"/>
              <a:gd name="T18" fmla="*/ 1389 w 5734"/>
              <a:gd name="T19" fmla="*/ 358 h 719"/>
              <a:gd name="T20" fmla="*/ 1627 w 5734"/>
              <a:gd name="T21" fmla="*/ 390 h 719"/>
              <a:gd name="T22" fmla="*/ 1865 w 5734"/>
              <a:gd name="T23" fmla="*/ 416 h 719"/>
              <a:gd name="T24" fmla="*/ 2105 w 5734"/>
              <a:gd name="T25" fmla="*/ 435 h 719"/>
              <a:gd name="T26" fmla="*/ 2348 w 5734"/>
              <a:gd name="T27" fmla="*/ 449 h 719"/>
              <a:gd name="T28" fmla="*/ 2593 w 5734"/>
              <a:gd name="T29" fmla="*/ 456 h 719"/>
              <a:gd name="T30" fmla="*/ 2842 w 5734"/>
              <a:gd name="T31" fmla="*/ 456 h 719"/>
              <a:gd name="T32" fmla="*/ 3094 w 5734"/>
              <a:gd name="T33" fmla="*/ 451 h 719"/>
              <a:gd name="T34" fmla="*/ 3348 w 5734"/>
              <a:gd name="T35" fmla="*/ 439 h 719"/>
              <a:gd name="T36" fmla="*/ 3605 w 5734"/>
              <a:gd name="T37" fmla="*/ 420 h 719"/>
              <a:gd name="T38" fmla="*/ 3868 w 5734"/>
              <a:gd name="T39" fmla="*/ 393 h 719"/>
              <a:gd name="T40" fmla="*/ 4132 w 5734"/>
              <a:gd name="T41" fmla="*/ 358 h 719"/>
              <a:gd name="T42" fmla="*/ 4402 w 5734"/>
              <a:gd name="T43" fmla="*/ 316 h 719"/>
              <a:gd name="T44" fmla="*/ 4675 w 5734"/>
              <a:gd name="T45" fmla="*/ 266 h 719"/>
              <a:gd name="T46" fmla="*/ 4953 w 5734"/>
              <a:gd name="T47" fmla="*/ 208 h 719"/>
              <a:gd name="T48" fmla="*/ 5235 w 5734"/>
              <a:gd name="T49" fmla="*/ 141 h 719"/>
              <a:gd name="T50" fmla="*/ 5349 w 5734"/>
              <a:gd name="T51" fmla="*/ 113 h 719"/>
              <a:gd name="T52" fmla="*/ 5456 w 5734"/>
              <a:gd name="T53" fmla="*/ 85 h 719"/>
              <a:gd name="T54" fmla="*/ 5556 w 5734"/>
              <a:gd name="T55" fmla="*/ 57 h 719"/>
              <a:gd name="T56" fmla="*/ 5648 w 5734"/>
              <a:gd name="T57" fmla="*/ 29 h 719"/>
              <a:gd name="T58" fmla="*/ 5734 w 5734"/>
              <a:gd name="T59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734" h="719">
                <a:moveTo>
                  <a:pt x="5734" y="0"/>
                </a:moveTo>
                <a:lnTo>
                  <a:pt x="5734" y="719"/>
                </a:lnTo>
                <a:lnTo>
                  <a:pt x="0" y="719"/>
                </a:lnTo>
                <a:lnTo>
                  <a:pt x="0" y="71"/>
                </a:lnTo>
                <a:lnTo>
                  <a:pt x="230" y="131"/>
                </a:lnTo>
                <a:lnTo>
                  <a:pt x="459" y="185"/>
                </a:lnTo>
                <a:lnTo>
                  <a:pt x="690" y="236"/>
                </a:lnTo>
                <a:lnTo>
                  <a:pt x="921" y="281"/>
                </a:lnTo>
                <a:lnTo>
                  <a:pt x="1154" y="323"/>
                </a:lnTo>
                <a:lnTo>
                  <a:pt x="1389" y="358"/>
                </a:lnTo>
                <a:lnTo>
                  <a:pt x="1627" y="390"/>
                </a:lnTo>
                <a:lnTo>
                  <a:pt x="1865" y="416"/>
                </a:lnTo>
                <a:lnTo>
                  <a:pt x="2105" y="435"/>
                </a:lnTo>
                <a:lnTo>
                  <a:pt x="2348" y="449"/>
                </a:lnTo>
                <a:lnTo>
                  <a:pt x="2593" y="456"/>
                </a:lnTo>
                <a:lnTo>
                  <a:pt x="2842" y="456"/>
                </a:lnTo>
                <a:lnTo>
                  <a:pt x="3094" y="451"/>
                </a:lnTo>
                <a:lnTo>
                  <a:pt x="3348" y="439"/>
                </a:lnTo>
                <a:lnTo>
                  <a:pt x="3605" y="420"/>
                </a:lnTo>
                <a:lnTo>
                  <a:pt x="3868" y="393"/>
                </a:lnTo>
                <a:lnTo>
                  <a:pt x="4132" y="358"/>
                </a:lnTo>
                <a:lnTo>
                  <a:pt x="4402" y="316"/>
                </a:lnTo>
                <a:lnTo>
                  <a:pt x="4675" y="266"/>
                </a:lnTo>
                <a:lnTo>
                  <a:pt x="4953" y="208"/>
                </a:lnTo>
                <a:lnTo>
                  <a:pt x="5235" y="141"/>
                </a:lnTo>
                <a:lnTo>
                  <a:pt x="5349" y="113"/>
                </a:lnTo>
                <a:lnTo>
                  <a:pt x="5456" y="85"/>
                </a:lnTo>
                <a:lnTo>
                  <a:pt x="5556" y="57"/>
                </a:lnTo>
                <a:lnTo>
                  <a:pt x="5648" y="29"/>
                </a:lnTo>
                <a:lnTo>
                  <a:pt x="5734" y="0"/>
                </a:lnTo>
                <a:close/>
              </a:path>
            </a:pathLst>
          </a:custGeom>
          <a:gradFill flip="none" rotWithShape="1">
            <a:gsLst>
              <a:gs pos="23000">
                <a:schemeClr val="accent1"/>
              </a:gs>
              <a:gs pos="50000">
                <a:srgbClr val="008E7D"/>
              </a:gs>
              <a:gs pos="84000">
                <a:schemeClr val="accent1"/>
              </a:gs>
            </a:gsLst>
            <a:lin ang="0" scaled="0"/>
            <a:tileRect/>
          </a:gradFill>
          <a:ln w="0">
            <a:noFill/>
            <a:prstDash val="solid"/>
            <a:round/>
          </a:ln>
        </p:spPr>
        <p:txBody>
          <a:bodyPr vert="horz" wrap="square" lIns="128573" tIns="64286" rIns="128573" bIns="64286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553854" y="2184662"/>
            <a:ext cx="0" cy="233275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014284" y="3018706"/>
            <a:ext cx="6339513" cy="664669"/>
          </a:xfrm>
        </p:spPr>
        <p:txBody>
          <a:bodyPr wrap="square" lIns="0" tIns="0" rIns="0" bIns="0">
            <a:spAutoFit/>
          </a:bodyPr>
          <a:lstStyle>
            <a:lvl1pPr>
              <a:defRPr lang="zh-CN" altLang="en-US" sz="4800" b="1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单击此处编辑章节标题</a:t>
            </a:r>
            <a:endParaRPr lang="zh-CN" altLang="en-US" dirty="0"/>
          </a:p>
        </p:txBody>
      </p:sp>
      <p:pic>
        <p:nvPicPr>
          <p:cNvPr id="12" name="图片 11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330" y="304799"/>
            <a:ext cx="2974926" cy="7450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958" y="284421"/>
            <a:ext cx="3029943" cy="7450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1"/>
          <a:stretch>
            <a:fillRect/>
          </a:stretch>
        </p:blipFill>
        <p:spPr>
          <a:xfrm>
            <a:off x="-16174" y="-80010"/>
            <a:ext cx="12208174" cy="7253215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-80010"/>
            <a:ext cx="12218670" cy="7253213"/>
          </a:xfrm>
          <a:prstGeom prst="rect">
            <a:avLst/>
          </a:prstGeom>
          <a:gradFill>
            <a:gsLst>
              <a:gs pos="0">
                <a:schemeClr val="bg1">
                  <a:alpha val="63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705B-C2D9-4DCB-B9AF-69755E0BB4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F6DBD-6C1C-4A18-9AC7-B1E576937506}" type="slidenum">
              <a:rPr lang="zh-CN" altLang="en-US" smtClean="0"/>
            </a:fld>
            <a:endParaRPr lang="zh-CN" altLang="en-US"/>
          </a:p>
        </p:txBody>
      </p:sp>
      <p:sp>
        <p:nvSpPr>
          <p:cNvPr id="5" name="Freeform 6"/>
          <p:cNvSpPr/>
          <p:nvPr userDrawn="1"/>
        </p:nvSpPr>
        <p:spPr bwMode="auto">
          <a:xfrm>
            <a:off x="-10454" y="5773370"/>
            <a:ext cx="12202454" cy="1382364"/>
          </a:xfrm>
          <a:custGeom>
            <a:avLst/>
            <a:gdLst>
              <a:gd name="T0" fmla="*/ 0 w 5734"/>
              <a:gd name="T1" fmla="*/ 0 h 931"/>
              <a:gd name="T2" fmla="*/ 167 w 5734"/>
              <a:gd name="T3" fmla="*/ 73 h 931"/>
              <a:gd name="T4" fmla="*/ 340 w 5734"/>
              <a:gd name="T5" fmla="*/ 143 h 931"/>
              <a:gd name="T6" fmla="*/ 522 w 5734"/>
              <a:gd name="T7" fmla="*/ 206 h 931"/>
              <a:gd name="T8" fmla="*/ 711 w 5734"/>
              <a:gd name="T9" fmla="*/ 266 h 931"/>
              <a:gd name="T10" fmla="*/ 907 w 5734"/>
              <a:gd name="T11" fmla="*/ 320 h 931"/>
              <a:gd name="T12" fmla="*/ 1109 w 5734"/>
              <a:gd name="T13" fmla="*/ 369 h 931"/>
              <a:gd name="T14" fmla="*/ 1315 w 5734"/>
              <a:gd name="T15" fmla="*/ 415 h 931"/>
              <a:gd name="T16" fmla="*/ 1529 w 5734"/>
              <a:gd name="T17" fmla="*/ 455 h 931"/>
              <a:gd name="T18" fmla="*/ 1746 w 5734"/>
              <a:gd name="T19" fmla="*/ 490 h 931"/>
              <a:gd name="T20" fmla="*/ 1966 w 5734"/>
              <a:gd name="T21" fmla="*/ 520 h 931"/>
              <a:gd name="T22" fmla="*/ 2189 w 5734"/>
              <a:gd name="T23" fmla="*/ 544 h 931"/>
              <a:gd name="T24" fmla="*/ 2416 w 5734"/>
              <a:gd name="T25" fmla="*/ 563 h 931"/>
              <a:gd name="T26" fmla="*/ 2644 w 5734"/>
              <a:gd name="T27" fmla="*/ 579 h 931"/>
              <a:gd name="T28" fmla="*/ 2873 w 5734"/>
              <a:gd name="T29" fmla="*/ 588 h 931"/>
              <a:gd name="T30" fmla="*/ 3104 w 5734"/>
              <a:gd name="T31" fmla="*/ 593 h 931"/>
              <a:gd name="T32" fmla="*/ 3336 w 5734"/>
              <a:gd name="T33" fmla="*/ 591 h 931"/>
              <a:gd name="T34" fmla="*/ 3567 w 5734"/>
              <a:gd name="T35" fmla="*/ 586 h 931"/>
              <a:gd name="T36" fmla="*/ 3798 w 5734"/>
              <a:gd name="T37" fmla="*/ 576 h 931"/>
              <a:gd name="T38" fmla="*/ 4025 w 5734"/>
              <a:gd name="T39" fmla="*/ 560 h 931"/>
              <a:gd name="T40" fmla="*/ 4253 w 5734"/>
              <a:gd name="T41" fmla="*/ 539 h 931"/>
              <a:gd name="T42" fmla="*/ 4477 w 5734"/>
              <a:gd name="T43" fmla="*/ 511 h 931"/>
              <a:gd name="T44" fmla="*/ 4698 w 5734"/>
              <a:gd name="T45" fmla="*/ 479 h 931"/>
              <a:gd name="T46" fmla="*/ 4915 w 5734"/>
              <a:gd name="T47" fmla="*/ 443 h 931"/>
              <a:gd name="T48" fmla="*/ 5127 w 5734"/>
              <a:gd name="T49" fmla="*/ 401 h 931"/>
              <a:gd name="T50" fmla="*/ 5335 w 5734"/>
              <a:gd name="T51" fmla="*/ 352 h 931"/>
              <a:gd name="T52" fmla="*/ 5538 w 5734"/>
              <a:gd name="T53" fmla="*/ 299 h 931"/>
              <a:gd name="T54" fmla="*/ 5734 w 5734"/>
              <a:gd name="T55" fmla="*/ 240 h 931"/>
              <a:gd name="T56" fmla="*/ 5734 w 5734"/>
              <a:gd name="T57" fmla="*/ 931 h 931"/>
              <a:gd name="T58" fmla="*/ 0 w 5734"/>
              <a:gd name="T59" fmla="*/ 931 h 931"/>
              <a:gd name="T60" fmla="*/ 0 w 5734"/>
              <a:gd name="T61" fmla="*/ 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734" h="931">
                <a:moveTo>
                  <a:pt x="0" y="0"/>
                </a:moveTo>
                <a:lnTo>
                  <a:pt x="167" y="73"/>
                </a:lnTo>
                <a:lnTo>
                  <a:pt x="340" y="143"/>
                </a:lnTo>
                <a:lnTo>
                  <a:pt x="522" y="206"/>
                </a:lnTo>
                <a:lnTo>
                  <a:pt x="711" y="266"/>
                </a:lnTo>
                <a:lnTo>
                  <a:pt x="907" y="320"/>
                </a:lnTo>
                <a:lnTo>
                  <a:pt x="1109" y="369"/>
                </a:lnTo>
                <a:lnTo>
                  <a:pt x="1315" y="415"/>
                </a:lnTo>
                <a:lnTo>
                  <a:pt x="1529" y="455"/>
                </a:lnTo>
                <a:lnTo>
                  <a:pt x="1746" y="490"/>
                </a:lnTo>
                <a:lnTo>
                  <a:pt x="1966" y="520"/>
                </a:lnTo>
                <a:lnTo>
                  <a:pt x="2189" y="544"/>
                </a:lnTo>
                <a:lnTo>
                  <a:pt x="2416" y="563"/>
                </a:lnTo>
                <a:lnTo>
                  <a:pt x="2644" y="579"/>
                </a:lnTo>
                <a:lnTo>
                  <a:pt x="2873" y="588"/>
                </a:lnTo>
                <a:lnTo>
                  <a:pt x="3104" y="593"/>
                </a:lnTo>
                <a:lnTo>
                  <a:pt x="3336" y="591"/>
                </a:lnTo>
                <a:lnTo>
                  <a:pt x="3567" y="586"/>
                </a:lnTo>
                <a:lnTo>
                  <a:pt x="3798" y="576"/>
                </a:lnTo>
                <a:lnTo>
                  <a:pt x="4025" y="560"/>
                </a:lnTo>
                <a:lnTo>
                  <a:pt x="4253" y="539"/>
                </a:lnTo>
                <a:lnTo>
                  <a:pt x="4477" y="511"/>
                </a:lnTo>
                <a:lnTo>
                  <a:pt x="4698" y="479"/>
                </a:lnTo>
                <a:lnTo>
                  <a:pt x="4915" y="443"/>
                </a:lnTo>
                <a:lnTo>
                  <a:pt x="5127" y="401"/>
                </a:lnTo>
                <a:lnTo>
                  <a:pt x="5335" y="352"/>
                </a:lnTo>
                <a:lnTo>
                  <a:pt x="5538" y="299"/>
                </a:lnTo>
                <a:lnTo>
                  <a:pt x="5734" y="240"/>
                </a:lnTo>
                <a:lnTo>
                  <a:pt x="5734" y="931"/>
                </a:lnTo>
                <a:lnTo>
                  <a:pt x="0" y="9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0">
            <a:noFill/>
            <a:prstDash val="solid"/>
            <a:round/>
          </a:ln>
        </p:spPr>
        <p:txBody>
          <a:bodyPr vert="horz" wrap="square" lIns="128573" tIns="64286" rIns="128573" bIns="64286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Freeform 7"/>
          <p:cNvSpPr/>
          <p:nvPr userDrawn="1"/>
        </p:nvSpPr>
        <p:spPr bwMode="auto">
          <a:xfrm>
            <a:off x="-10454" y="6105620"/>
            <a:ext cx="12202454" cy="1067584"/>
          </a:xfrm>
          <a:custGeom>
            <a:avLst/>
            <a:gdLst>
              <a:gd name="T0" fmla="*/ 5734 w 5734"/>
              <a:gd name="T1" fmla="*/ 0 h 719"/>
              <a:gd name="T2" fmla="*/ 5734 w 5734"/>
              <a:gd name="T3" fmla="*/ 719 h 719"/>
              <a:gd name="T4" fmla="*/ 0 w 5734"/>
              <a:gd name="T5" fmla="*/ 719 h 719"/>
              <a:gd name="T6" fmla="*/ 0 w 5734"/>
              <a:gd name="T7" fmla="*/ 71 h 719"/>
              <a:gd name="T8" fmla="*/ 230 w 5734"/>
              <a:gd name="T9" fmla="*/ 131 h 719"/>
              <a:gd name="T10" fmla="*/ 459 w 5734"/>
              <a:gd name="T11" fmla="*/ 185 h 719"/>
              <a:gd name="T12" fmla="*/ 690 w 5734"/>
              <a:gd name="T13" fmla="*/ 236 h 719"/>
              <a:gd name="T14" fmla="*/ 921 w 5734"/>
              <a:gd name="T15" fmla="*/ 281 h 719"/>
              <a:gd name="T16" fmla="*/ 1154 w 5734"/>
              <a:gd name="T17" fmla="*/ 323 h 719"/>
              <a:gd name="T18" fmla="*/ 1389 w 5734"/>
              <a:gd name="T19" fmla="*/ 358 h 719"/>
              <a:gd name="T20" fmla="*/ 1627 w 5734"/>
              <a:gd name="T21" fmla="*/ 390 h 719"/>
              <a:gd name="T22" fmla="*/ 1865 w 5734"/>
              <a:gd name="T23" fmla="*/ 416 h 719"/>
              <a:gd name="T24" fmla="*/ 2105 w 5734"/>
              <a:gd name="T25" fmla="*/ 435 h 719"/>
              <a:gd name="T26" fmla="*/ 2348 w 5734"/>
              <a:gd name="T27" fmla="*/ 449 h 719"/>
              <a:gd name="T28" fmla="*/ 2593 w 5734"/>
              <a:gd name="T29" fmla="*/ 456 h 719"/>
              <a:gd name="T30" fmla="*/ 2842 w 5734"/>
              <a:gd name="T31" fmla="*/ 456 h 719"/>
              <a:gd name="T32" fmla="*/ 3094 w 5734"/>
              <a:gd name="T33" fmla="*/ 451 h 719"/>
              <a:gd name="T34" fmla="*/ 3348 w 5734"/>
              <a:gd name="T35" fmla="*/ 439 h 719"/>
              <a:gd name="T36" fmla="*/ 3605 w 5734"/>
              <a:gd name="T37" fmla="*/ 420 h 719"/>
              <a:gd name="T38" fmla="*/ 3868 w 5734"/>
              <a:gd name="T39" fmla="*/ 393 h 719"/>
              <a:gd name="T40" fmla="*/ 4132 w 5734"/>
              <a:gd name="T41" fmla="*/ 358 h 719"/>
              <a:gd name="T42" fmla="*/ 4402 w 5734"/>
              <a:gd name="T43" fmla="*/ 316 h 719"/>
              <a:gd name="T44" fmla="*/ 4675 w 5734"/>
              <a:gd name="T45" fmla="*/ 266 h 719"/>
              <a:gd name="T46" fmla="*/ 4953 w 5734"/>
              <a:gd name="T47" fmla="*/ 208 h 719"/>
              <a:gd name="T48" fmla="*/ 5235 w 5734"/>
              <a:gd name="T49" fmla="*/ 141 h 719"/>
              <a:gd name="T50" fmla="*/ 5349 w 5734"/>
              <a:gd name="T51" fmla="*/ 113 h 719"/>
              <a:gd name="T52" fmla="*/ 5456 w 5734"/>
              <a:gd name="T53" fmla="*/ 85 h 719"/>
              <a:gd name="T54" fmla="*/ 5556 w 5734"/>
              <a:gd name="T55" fmla="*/ 57 h 719"/>
              <a:gd name="T56" fmla="*/ 5648 w 5734"/>
              <a:gd name="T57" fmla="*/ 29 h 719"/>
              <a:gd name="T58" fmla="*/ 5734 w 5734"/>
              <a:gd name="T59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734" h="719">
                <a:moveTo>
                  <a:pt x="5734" y="0"/>
                </a:moveTo>
                <a:lnTo>
                  <a:pt x="5734" y="719"/>
                </a:lnTo>
                <a:lnTo>
                  <a:pt x="0" y="719"/>
                </a:lnTo>
                <a:lnTo>
                  <a:pt x="0" y="71"/>
                </a:lnTo>
                <a:lnTo>
                  <a:pt x="230" y="131"/>
                </a:lnTo>
                <a:lnTo>
                  <a:pt x="459" y="185"/>
                </a:lnTo>
                <a:lnTo>
                  <a:pt x="690" y="236"/>
                </a:lnTo>
                <a:lnTo>
                  <a:pt x="921" y="281"/>
                </a:lnTo>
                <a:lnTo>
                  <a:pt x="1154" y="323"/>
                </a:lnTo>
                <a:lnTo>
                  <a:pt x="1389" y="358"/>
                </a:lnTo>
                <a:lnTo>
                  <a:pt x="1627" y="390"/>
                </a:lnTo>
                <a:lnTo>
                  <a:pt x="1865" y="416"/>
                </a:lnTo>
                <a:lnTo>
                  <a:pt x="2105" y="435"/>
                </a:lnTo>
                <a:lnTo>
                  <a:pt x="2348" y="449"/>
                </a:lnTo>
                <a:lnTo>
                  <a:pt x="2593" y="456"/>
                </a:lnTo>
                <a:lnTo>
                  <a:pt x="2842" y="456"/>
                </a:lnTo>
                <a:lnTo>
                  <a:pt x="3094" y="451"/>
                </a:lnTo>
                <a:lnTo>
                  <a:pt x="3348" y="439"/>
                </a:lnTo>
                <a:lnTo>
                  <a:pt x="3605" y="420"/>
                </a:lnTo>
                <a:lnTo>
                  <a:pt x="3868" y="393"/>
                </a:lnTo>
                <a:lnTo>
                  <a:pt x="4132" y="358"/>
                </a:lnTo>
                <a:lnTo>
                  <a:pt x="4402" y="316"/>
                </a:lnTo>
                <a:lnTo>
                  <a:pt x="4675" y="266"/>
                </a:lnTo>
                <a:lnTo>
                  <a:pt x="4953" y="208"/>
                </a:lnTo>
                <a:lnTo>
                  <a:pt x="5235" y="141"/>
                </a:lnTo>
                <a:lnTo>
                  <a:pt x="5349" y="113"/>
                </a:lnTo>
                <a:lnTo>
                  <a:pt x="5456" y="85"/>
                </a:lnTo>
                <a:lnTo>
                  <a:pt x="5556" y="57"/>
                </a:lnTo>
                <a:lnTo>
                  <a:pt x="5648" y="29"/>
                </a:lnTo>
                <a:lnTo>
                  <a:pt x="5734" y="0"/>
                </a:lnTo>
                <a:close/>
              </a:path>
            </a:pathLst>
          </a:custGeom>
          <a:gradFill flip="none" rotWithShape="1">
            <a:gsLst>
              <a:gs pos="23000">
                <a:schemeClr val="accent1"/>
              </a:gs>
              <a:gs pos="50000">
                <a:srgbClr val="008E7D"/>
              </a:gs>
              <a:gs pos="84000">
                <a:schemeClr val="accent1"/>
              </a:gs>
            </a:gsLst>
            <a:lin ang="0" scaled="0"/>
            <a:tileRect/>
          </a:gradFill>
          <a:ln w="0">
            <a:noFill/>
            <a:prstDash val="solid"/>
            <a:round/>
          </a:ln>
        </p:spPr>
        <p:txBody>
          <a:bodyPr vert="horz" wrap="square" lIns="128573" tIns="64286" rIns="128573" bIns="64286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553854" y="2184662"/>
            <a:ext cx="0" cy="233275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5014284" y="3018706"/>
            <a:ext cx="6339513" cy="664669"/>
          </a:xfrm>
        </p:spPr>
        <p:txBody>
          <a:bodyPr wrap="square" lIns="0" tIns="0" rIns="0" bIns="0">
            <a:spAutoFit/>
          </a:bodyPr>
          <a:lstStyle>
            <a:lvl1pPr>
              <a:defRPr lang="zh-CN" altLang="en-US" sz="4800" b="1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单击此处编辑章节标题</a:t>
            </a:r>
            <a:endParaRPr lang="zh-CN" altLang="en-US" dirty="0"/>
          </a:p>
        </p:txBody>
      </p:sp>
      <p:pic>
        <p:nvPicPr>
          <p:cNvPr id="12" name="图片 11" hidden="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330" y="304799"/>
            <a:ext cx="2974926" cy="7450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8" y="284421"/>
            <a:ext cx="3029943" cy="7450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6"/>
          <a:stretch>
            <a:fillRect/>
          </a:stretch>
        </p:blipFill>
        <p:spPr>
          <a:xfrm>
            <a:off x="0" y="980903"/>
            <a:ext cx="12192000" cy="5899957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-54591" y="0"/>
            <a:ext cx="12246592" cy="6891061"/>
          </a:xfrm>
          <a:prstGeom prst="rect">
            <a:avLst/>
          </a:prstGeom>
          <a:gradFill>
            <a:gsLst>
              <a:gs pos="0">
                <a:srgbClr val="F7FFFE">
                  <a:alpha val="82745"/>
                </a:srgb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2013" y="339395"/>
            <a:ext cx="3467616" cy="535531"/>
          </a:xfr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zh-CN" altLang="en-US" sz="3200" b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182153"/>
            <a:ext cx="10515600" cy="4351338"/>
          </a:xfrm>
        </p:spPr>
        <p:txBody>
          <a:bodyPr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u"/>
              <a:defRPr/>
            </a:lvl1pPr>
            <a:lvl2pPr>
              <a:lnSpc>
                <a:spcPct val="120000"/>
              </a:lnSpc>
              <a:defRPr>
                <a:solidFill>
                  <a:schemeClr val="tx2"/>
                </a:solidFill>
                <a:latin typeface="+mn-ea"/>
                <a:ea typeface="+mn-ea"/>
              </a:defRPr>
            </a:lvl2pPr>
          </a:lstStyle>
          <a:p>
            <a:pPr lvl="0"/>
            <a:r>
              <a:rPr lang="zh-CN" altLang="en-US" dirty="0"/>
              <a:t>编辑小标题文本样式</a:t>
            </a:r>
            <a:endParaRPr lang="zh-CN" altLang="en-US" dirty="0"/>
          </a:p>
          <a:p>
            <a:pPr lvl="1"/>
            <a:r>
              <a:rPr lang="zh-CN" altLang="en-US" dirty="0"/>
              <a:t>这里输入小标题下的具体内容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705B-C2D9-4DCB-B9AF-69755E0BB4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F6DBD-6C1C-4A18-9AC7-B1E576937506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 flipV="1">
            <a:off x="0" y="6686649"/>
            <a:ext cx="12194265" cy="221810"/>
            <a:chOff x="0" y="-11"/>
            <a:chExt cx="5384" cy="721"/>
          </a:xfrm>
        </p:grpSpPr>
        <p:sp>
          <p:nvSpPr>
            <p:cNvPr id="8" name="矩形 7"/>
            <p:cNvSpPr/>
            <p:nvPr/>
          </p:nvSpPr>
          <p:spPr>
            <a:xfrm>
              <a:off x="1" y="495"/>
              <a:ext cx="5383" cy="2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-11"/>
              <a:ext cx="5383" cy="556"/>
            </a:xfrm>
            <a:prstGeom prst="rect">
              <a:avLst/>
            </a:prstGeom>
            <a:gradFill flip="none" rotWithShape="1">
              <a:gsLst>
                <a:gs pos="17000">
                  <a:schemeClr val="accent1"/>
                </a:gs>
                <a:gs pos="50000">
                  <a:srgbClr val="008E7D"/>
                </a:gs>
                <a:gs pos="83000">
                  <a:schemeClr val="accent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0" name="矩形 9"/>
          <p:cNvSpPr/>
          <p:nvPr userDrawn="1"/>
        </p:nvSpPr>
        <p:spPr>
          <a:xfrm>
            <a:off x="-54591" y="230634"/>
            <a:ext cx="218364" cy="61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33" y="6201738"/>
            <a:ext cx="1871134" cy="4052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2013" y="339395"/>
            <a:ext cx="3467616" cy="535531"/>
          </a:xfr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zh-CN" altLang="en-US" sz="3200" b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182153"/>
            <a:ext cx="10515600" cy="4351338"/>
          </a:xfrm>
        </p:spPr>
        <p:txBody>
          <a:bodyPr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u"/>
              <a:defRPr/>
            </a:lvl1pPr>
            <a:lvl2pPr>
              <a:lnSpc>
                <a:spcPct val="120000"/>
              </a:lnSpc>
              <a:defRPr>
                <a:solidFill>
                  <a:schemeClr val="tx2"/>
                </a:solidFill>
                <a:latin typeface="+mn-ea"/>
                <a:ea typeface="+mn-ea"/>
              </a:defRPr>
            </a:lvl2pPr>
          </a:lstStyle>
          <a:p>
            <a:pPr lvl="0"/>
            <a:r>
              <a:rPr lang="zh-CN" altLang="en-US" dirty="0"/>
              <a:t>编辑小标题文本样式</a:t>
            </a:r>
            <a:endParaRPr lang="zh-CN" altLang="en-US" dirty="0"/>
          </a:p>
          <a:p>
            <a:pPr lvl="1"/>
            <a:r>
              <a:rPr lang="zh-CN" altLang="en-US" dirty="0"/>
              <a:t>这里输入小标题下的具体内容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705B-C2D9-4DCB-B9AF-69755E0BB4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F6DBD-6C1C-4A18-9AC7-B1E576937506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 flipV="1">
            <a:off x="0" y="6686649"/>
            <a:ext cx="12194265" cy="221810"/>
            <a:chOff x="0" y="-11"/>
            <a:chExt cx="5384" cy="721"/>
          </a:xfrm>
        </p:grpSpPr>
        <p:sp>
          <p:nvSpPr>
            <p:cNvPr id="8" name="矩形 7"/>
            <p:cNvSpPr/>
            <p:nvPr/>
          </p:nvSpPr>
          <p:spPr>
            <a:xfrm>
              <a:off x="1" y="495"/>
              <a:ext cx="5383" cy="2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-11"/>
              <a:ext cx="5383" cy="556"/>
            </a:xfrm>
            <a:prstGeom prst="rect">
              <a:avLst/>
            </a:prstGeom>
            <a:gradFill flip="none" rotWithShape="1">
              <a:gsLst>
                <a:gs pos="17000">
                  <a:schemeClr val="accent1"/>
                </a:gs>
                <a:gs pos="50000">
                  <a:srgbClr val="008E7D"/>
                </a:gs>
                <a:gs pos="83000">
                  <a:schemeClr val="accent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0" name="矩形 9"/>
          <p:cNvSpPr/>
          <p:nvPr userDrawn="1"/>
        </p:nvSpPr>
        <p:spPr>
          <a:xfrm>
            <a:off x="-54591" y="230634"/>
            <a:ext cx="218364" cy="61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33" y="6201738"/>
            <a:ext cx="1871134" cy="4052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2013" y="339395"/>
            <a:ext cx="3467616" cy="535531"/>
          </a:xfr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zh-CN" altLang="en-US" sz="3200" b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705B-C2D9-4DCB-B9AF-69755E0BB4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F6DBD-6C1C-4A18-9AC7-B1E576937506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 flipV="1">
            <a:off x="0" y="6686649"/>
            <a:ext cx="12194265" cy="221810"/>
            <a:chOff x="0" y="-11"/>
            <a:chExt cx="5384" cy="721"/>
          </a:xfrm>
        </p:grpSpPr>
        <p:sp>
          <p:nvSpPr>
            <p:cNvPr id="8" name="矩形 7"/>
            <p:cNvSpPr/>
            <p:nvPr/>
          </p:nvSpPr>
          <p:spPr>
            <a:xfrm>
              <a:off x="1" y="495"/>
              <a:ext cx="5383" cy="2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-11"/>
              <a:ext cx="5383" cy="556"/>
            </a:xfrm>
            <a:prstGeom prst="rect">
              <a:avLst/>
            </a:prstGeom>
            <a:gradFill flip="none" rotWithShape="1">
              <a:gsLst>
                <a:gs pos="17000">
                  <a:schemeClr val="accent1"/>
                </a:gs>
                <a:gs pos="50000">
                  <a:srgbClr val="008E7D"/>
                </a:gs>
                <a:gs pos="83000">
                  <a:schemeClr val="accent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0" name="矩形 9"/>
          <p:cNvSpPr/>
          <p:nvPr userDrawn="1"/>
        </p:nvSpPr>
        <p:spPr>
          <a:xfrm>
            <a:off x="-54591" y="230634"/>
            <a:ext cx="218364" cy="61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33" y="6201738"/>
            <a:ext cx="1871134" cy="405202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777671" y="1712914"/>
            <a:ext cx="5044008" cy="342899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3"/>
          <p:cNvSpPr>
            <a:spLocks noGrp="1"/>
          </p:cNvSpPr>
          <p:nvPr>
            <p:ph type="pic" sz="quarter" idx="14"/>
          </p:nvPr>
        </p:nvSpPr>
        <p:spPr>
          <a:xfrm>
            <a:off x="6370319" y="1712914"/>
            <a:ext cx="5044008" cy="3428998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3432152"/>
            <a:ext cx="9144000" cy="1031821"/>
          </a:xfrm>
          <a:noFill/>
        </p:spPr>
        <p:txBody>
          <a:bodyPr wrap="square" rtlCol="0">
            <a:spAutoFit/>
          </a:bodyPr>
          <a:lstStyle>
            <a:lvl1pPr algn="ctr">
              <a:defRPr lang="zh-CN" altLang="en-US" sz="6600" b="1" spc="0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 algn="ctr"/>
            <a:r>
              <a:rPr lang="zh-CN" altLang="en-US" dirty="0"/>
              <a:t>谢谢大家！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 flipV="1">
            <a:off x="-11289" y="0"/>
            <a:ext cx="12207963" cy="2684165"/>
            <a:chOff x="0" y="4173835"/>
            <a:chExt cx="12207963" cy="2684165"/>
          </a:xfrm>
        </p:grpSpPr>
        <p:sp>
          <p:nvSpPr>
            <p:cNvPr id="9" name="Freeform 12"/>
            <p:cNvSpPr/>
            <p:nvPr userDrawn="1"/>
          </p:nvSpPr>
          <p:spPr bwMode="auto">
            <a:xfrm>
              <a:off x="6344405" y="4173835"/>
              <a:ext cx="5863558" cy="1510120"/>
            </a:xfrm>
            <a:custGeom>
              <a:avLst/>
              <a:gdLst>
                <a:gd name="T0" fmla="*/ 0 w 1057"/>
                <a:gd name="T1" fmla="*/ 273 h 417"/>
                <a:gd name="T2" fmla="*/ 1057 w 1057"/>
                <a:gd name="T3" fmla="*/ 116 h 417"/>
                <a:gd name="T4" fmla="*/ 1057 w 1057"/>
                <a:gd name="T5" fmla="*/ 0 h 417"/>
                <a:gd name="T6" fmla="*/ 0 w 1057"/>
                <a:gd name="T7" fmla="*/ 273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7" h="417">
                  <a:moveTo>
                    <a:pt x="0" y="273"/>
                  </a:moveTo>
                  <a:cubicBezTo>
                    <a:pt x="561" y="417"/>
                    <a:pt x="892" y="299"/>
                    <a:pt x="1057" y="116"/>
                  </a:cubicBezTo>
                  <a:cubicBezTo>
                    <a:pt x="1057" y="0"/>
                    <a:pt x="1057" y="0"/>
                    <a:pt x="1057" y="0"/>
                  </a:cubicBezTo>
                  <a:cubicBezTo>
                    <a:pt x="666" y="392"/>
                    <a:pt x="0" y="273"/>
                    <a:pt x="0" y="273"/>
                  </a:cubicBezTo>
                  <a:close/>
                </a:path>
              </a:pathLst>
            </a:custGeom>
            <a:solidFill>
              <a:schemeClr val="accent5">
                <a:lumMod val="8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11"/>
            <p:cNvSpPr/>
            <p:nvPr userDrawn="1"/>
          </p:nvSpPr>
          <p:spPr bwMode="auto">
            <a:xfrm>
              <a:off x="8401" y="4408121"/>
              <a:ext cx="12192000" cy="2449879"/>
            </a:xfrm>
            <a:custGeom>
              <a:avLst/>
              <a:gdLst>
                <a:gd name="T0" fmla="*/ 727 w 2079"/>
                <a:gd name="T1" fmla="*/ 77 h 481"/>
                <a:gd name="T2" fmla="*/ 700 w 2079"/>
                <a:gd name="T3" fmla="*/ 72 h 481"/>
                <a:gd name="T4" fmla="*/ 0 w 2079"/>
                <a:gd name="T5" fmla="*/ 109 h 481"/>
                <a:gd name="T6" fmla="*/ 0 w 2079"/>
                <a:gd name="T7" fmla="*/ 481 h 481"/>
                <a:gd name="T8" fmla="*/ 2079 w 2079"/>
                <a:gd name="T9" fmla="*/ 481 h 481"/>
                <a:gd name="T10" fmla="*/ 2079 w 2079"/>
                <a:gd name="T11" fmla="*/ 1 h 481"/>
                <a:gd name="T12" fmla="*/ 1356 w 2079"/>
                <a:gd name="T13" fmla="*/ 195 h 481"/>
                <a:gd name="T14" fmla="*/ 751 w 2079"/>
                <a:gd name="T15" fmla="*/ 82 h 481"/>
                <a:gd name="T16" fmla="*/ 765 w 2079"/>
                <a:gd name="T17" fmla="*/ 86 h 481"/>
                <a:gd name="T18" fmla="*/ 727 w 2079"/>
                <a:gd name="T19" fmla="*/ 77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79" h="481">
                  <a:moveTo>
                    <a:pt x="727" y="77"/>
                  </a:moveTo>
                  <a:cubicBezTo>
                    <a:pt x="718" y="76"/>
                    <a:pt x="709" y="74"/>
                    <a:pt x="700" y="72"/>
                  </a:cubicBezTo>
                  <a:cubicBezTo>
                    <a:pt x="559" y="46"/>
                    <a:pt x="214" y="0"/>
                    <a:pt x="0" y="109"/>
                  </a:cubicBezTo>
                  <a:cubicBezTo>
                    <a:pt x="0" y="481"/>
                    <a:pt x="0" y="481"/>
                    <a:pt x="0" y="481"/>
                  </a:cubicBezTo>
                  <a:cubicBezTo>
                    <a:pt x="2079" y="481"/>
                    <a:pt x="2079" y="481"/>
                    <a:pt x="2079" y="481"/>
                  </a:cubicBezTo>
                  <a:cubicBezTo>
                    <a:pt x="2079" y="1"/>
                    <a:pt x="2079" y="1"/>
                    <a:pt x="2079" y="1"/>
                  </a:cubicBezTo>
                  <a:cubicBezTo>
                    <a:pt x="1977" y="107"/>
                    <a:pt x="1798" y="230"/>
                    <a:pt x="1356" y="195"/>
                  </a:cubicBezTo>
                  <a:cubicBezTo>
                    <a:pt x="1212" y="183"/>
                    <a:pt x="984" y="128"/>
                    <a:pt x="751" y="82"/>
                  </a:cubicBezTo>
                  <a:cubicBezTo>
                    <a:pt x="756" y="83"/>
                    <a:pt x="760" y="84"/>
                    <a:pt x="765" y="86"/>
                  </a:cubicBezTo>
                  <a:cubicBezTo>
                    <a:pt x="765" y="86"/>
                    <a:pt x="751" y="82"/>
                    <a:pt x="727" y="77"/>
                  </a:cubicBezTo>
                  <a:close/>
                </a:path>
              </a:pathLst>
            </a:custGeom>
            <a:gradFill flip="none" rotWithShape="1">
              <a:gsLst>
                <a:gs pos="30000">
                  <a:srgbClr val="008E7D"/>
                </a:gs>
                <a:gs pos="100000">
                  <a:schemeClr val="accent1"/>
                </a:gs>
              </a:gsLst>
              <a:lin ang="5700000" scaled="0"/>
              <a:tileRect/>
            </a:gradFill>
            <a:ln>
              <a:noFill/>
            </a:ln>
            <a:effectLst/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3"/>
            <p:cNvSpPr/>
            <p:nvPr userDrawn="1"/>
          </p:nvSpPr>
          <p:spPr bwMode="auto">
            <a:xfrm>
              <a:off x="0" y="4241569"/>
              <a:ext cx="4167818" cy="674422"/>
            </a:xfrm>
            <a:custGeom>
              <a:avLst/>
              <a:gdLst>
                <a:gd name="T0" fmla="*/ 0 w 751"/>
                <a:gd name="T1" fmla="*/ 85 h 140"/>
                <a:gd name="T2" fmla="*/ 0 w 751"/>
                <a:gd name="T3" fmla="*/ 101 h 140"/>
                <a:gd name="T4" fmla="*/ 0 w 751"/>
                <a:gd name="T5" fmla="*/ 140 h 140"/>
                <a:gd name="T6" fmla="*/ 700 w 751"/>
                <a:gd name="T7" fmla="*/ 103 h 140"/>
                <a:gd name="T8" fmla="*/ 727 w 751"/>
                <a:gd name="T9" fmla="*/ 108 h 140"/>
                <a:gd name="T10" fmla="*/ 751 w 751"/>
                <a:gd name="T11" fmla="*/ 113 h 140"/>
                <a:gd name="T12" fmla="*/ 0 w 751"/>
                <a:gd name="T13" fmla="*/ 8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1" h="140">
                  <a:moveTo>
                    <a:pt x="0" y="85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214" y="31"/>
                    <a:pt x="559" y="77"/>
                    <a:pt x="700" y="103"/>
                  </a:cubicBezTo>
                  <a:cubicBezTo>
                    <a:pt x="710" y="105"/>
                    <a:pt x="719" y="107"/>
                    <a:pt x="727" y="108"/>
                  </a:cubicBezTo>
                  <a:cubicBezTo>
                    <a:pt x="735" y="110"/>
                    <a:pt x="743" y="112"/>
                    <a:pt x="751" y="113"/>
                  </a:cubicBezTo>
                  <a:cubicBezTo>
                    <a:pt x="310" y="0"/>
                    <a:pt x="97" y="40"/>
                    <a:pt x="0" y="85"/>
                  </a:cubicBezTo>
                  <a:close/>
                </a:path>
              </a:pathLst>
            </a:custGeom>
            <a:solidFill>
              <a:schemeClr val="accent5">
                <a:lumMod val="8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0" y="401682"/>
            <a:ext cx="3938448" cy="98638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298" y="5538951"/>
            <a:ext cx="1801683" cy="101344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324" y="4735373"/>
            <a:ext cx="5042253" cy="2129069"/>
          </a:xfrm>
          <a:prstGeom prst="rect">
            <a:avLst/>
          </a:prstGeom>
        </p:spPr>
      </p:pic>
      <p:pic>
        <p:nvPicPr>
          <p:cNvPr id="11" name="图片 10" hidden="1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72" y="334513"/>
            <a:ext cx="4011287" cy="98638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A705B-C2D9-4DCB-B9AF-69755E0BB4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F6DBD-6C1C-4A18-9AC7-B1E5769375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C098F-BE34-40BA-8E27-42324DA0A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6337-3B63-4EE1-9FEC-E03B35108FC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3.png"/><Relationship Id="rId3" Type="http://schemas.openxmlformats.org/officeDocument/2006/relationships/tags" Target="../tags/tag7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4.png"/><Relationship Id="rId3" Type="http://schemas.openxmlformats.org/officeDocument/2006/relationships/tags" Target="../tags/tag8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612265" y="2022057"/>
            <a:ext cx="9144000" cy="700405"/>
          </a:xfrm>
          <a:effectLst/>
        </p:spPr>
        <p:txBody>
          <a:bodyPr/>
          <a:lstStyle/>
          <a:p>
            <a:r>
              <a:rPr lang="zh-CN" altLang="en-US" sz="4400" spc="300" dirty="0">
                <a:gradFill>
                  <a:gsLst>
                    <a:gs pos="0">
                      <a:srgbClr val="008E7D"/>
                    </a:gs>
                    <a:gs pos="43000">
                      <a:schemeClr val="accent4"/>
                    </a:gs>
                  </a:gsLst>
                  <a:lin ang="5400000" scaled="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作业一：机器人关节空间轨迹规划</a:t>
            </a:r>
            <a:endParaRPr lang="zh-CN" altLang="en-US" sz="4400" spc="300" dirty="0">
              <a:gradFill>
                <a:gsLst>
                  <a:gs pos="0">
                    <a:srgbClr val="008E7D"/>
                  </a:gs>
                  <a:gs pos="43000">
                    <a:schemeClr val="accent4"/>
                  </a:gs>
                </a:gsLst>
                <a:lin ang="5400000" scaled="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665855" y="3306445"/>
            <a:ext cx="5036820" cy="2286635"/>
          </a:xfrm>
        </p:spPr>
        <p:txBody>
          <a:bodyPr/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小组成员：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计科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211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朱一鹤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      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信息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221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侯兆晗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      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信息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222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桑伟杰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      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信息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212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王志达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     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6626" y="5649191"/>
            <a:ext cx="3449396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时间：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2024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年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6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月</a:t>
            </a:r>
            <a:endParaRPr lang="en-US" altLang="zh-CN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533400" y="879475"/>
            <a:ext cx="5405120" cy="50984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% 绘制机械臂末端</a:t>
            </a:r>
            <a:endParaRPr lang="zh-CN" altLang="en-US" sz="1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plot(x_trajectory(i), y_trajectory(i), 'go', 'MarkerSize', 10, 'LineWidth', 2); % 末端</a:t>
            </a:r>
            <a:endParaRPr lang="zh-CN" altLang="en-US" sz="1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hold on;</a:t>
            </a:r>
            <a:endParaRPr lang="zh-CN" altLang="en-US" sz="1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axis equal; %将 X 轴和 Y 轴上的刻度范围设置成相同的大小</a:t>
            </a:r>
            <a:endParaRPr lang="zh-CN" altLang="en-US" sz="1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axis([-800 800 -500 500]);</a:t>
            </a:r>
            <a:endParaRPr lang="zh-CN" altLang="en-US" sz="1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xlabel('X轴');</a:t>
            </a:r>
            <a:endParaRPr lang="zh-CN" altLang="en-US" sz="1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ylabel('Y轴');</a:t>
            </a:r>
            <a:endParaRPr lang="zh-CN" altLang="en-US" sz="18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 </a:t>
            </a:r>
            <a:endParaRPr lang="zh-CN" altLang="en-US" sz="16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73875" y="879475"/>
            <a:ext cx="4417060" cy="3586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  <a:sym typeface="+mn-ea"/>
              </a:rPr>
              <a:t> title('机械臂动画');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  <a:sym typeface="+mn-ea"/>
              </a:rPr>
              <a:t> % 控制动画速度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  <a:sym typeface="+mn-ea"/>
              </a:rPr>
              <a:t>    pause(0.01);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  <a:sym typeface="+mn-ea"/>
              </a:rPr>
              <a:t>    if t &lt; num_points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  <a:sym typeface="+mn-ea"/>
              </a:rPr>
              <a:t>    % 清除绘图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  <a:sym typeface="+mn-ea"/>
              </a:rPr>
              <a:t>        clf;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  <a:sym typeface="+mn-ea"/>
              </a:rPr>
              <a:t>    end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  <a:sym typeface="+mn-ea"/>
              </a:rPr>
              <a:t>end 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170285" y="1061085"/>
            <a:ext cx="885190" cy="4078605"/>
          </a:xfrm>
        </p:spPr>
        <p:txBody>
          <a:bodyPr wrap="square"/>
          <a:lstStyle/>
          <a:p>
            <a:r>
              <a:rPr lang="zh-CN" altLang="en-US" dirty="0"/>
              <a:t>机械臂运动仿真动画</a:t>
            </a:r>
            <a:endParaRPr lang="zh-CN" altLang="en-US" dirty="0"/>
          </a:p>
        </p:txBody>
      </p:sp>
      <p:pic>
        <p:nvPicPr>
          <p:cNvPr id="3" name="作业1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59155" y="404495"/>
            <a:ext cx="9422130" cy="5360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59"/>
          <p:cNvSpPr>
            <a:spLocks noChangeArrowheads="1"/>
          </p:cNvSpPr>
          <p:nvPr/>
        </p:nvSpPr>
        <p:spPr bwMode="auto">
          <a:xfrm>
            <a:off x="1953868" y="1968371"/>
            <a:ext cx="2379368" cy="2714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03</a:t>
            </a:r>
            <a:endParaRPr lang="en-US" altLang="zh-CN" sz="13800" cap="all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>
              <a:buNone/>
            </a:pPr>
            <a:r>
              <a:rPr lang="en-US" altLang="zh-CN" cap="all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chapter</a:t>
            </a:r>
            <a:endParaRPr lang="zh-CN" altLang="en-US" cap="all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014284" y="3018935"/>
            <a:ext cx="6339513" cy="664210"/>
          </a:xfrm>
        </p:spPr>
        <p:txBody>
          <a:bodyPr/>
          <a:lstStyle/>
          <a:p>
            <a:r>
              <a:rPr lang="zh-CN" altLang="en-US" dirty="0"/>
              <a:t>变化曲线图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32013" y="340143"/>
            <a:ext cx="1808480" cy="534035"/>
          </a:xfrm>
        </p:spPr>
        <p:txBody>
          <a:bodyPr/>
          <a:lstStyle/>
          <a:p>
            <a:r>
              <a:rPr lang="zh-CN" altLang="en-US" dirty="0"/>
              <a:t>代码实现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874395"/>
            <a:ext cx="3510280" cy="5013960"/>
          </a:xfrm>
        </p:spPr>
        <p:txBody>
          <a:bodyPr>
            <a:normAutofit fontScale="6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% 机械臂参数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l1 = 500; % 第一个连杆长度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l2 = 500; % 第二个连杆长度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% 起点和终点坐标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start_point = [300, 0];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end_point = [-300, 0];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% 运动时间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total_time = 10; % 单位：秒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num_points = 100; % 时间间隔数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内容占位符 6"/>
          <p:cNvSpPr>
            <a:spLocks noGrp="1"/>
          </p:cNvSpPr>
          <p:nvPr/>
        </p:nvSpPr>
        <p:spPr>
          <a:xfrm>
            <a:off x="5802630" y="642620"/>
            <a:ext cx="5361940" cy="5655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% 初始化位置和角度数组</a:t>
            </a:r>
            <a:endParaRPr lang="zh-CN" altLang="en-US" sz="16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x_positions = zeros(1, num_points);</a:t>
            </a:r>
            <a:endParaRPr lang="zh-CN" altLang="en-US" sz="16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y_positions = zeros(1, num_points);</a:t>
            </a:r>
            <a:endParaRPr lang="zh-CN" altLang="en-US" sz="16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theta1_values = zeros(1, num_points);</a:t>
            </a:r>
            <a:endParaRPr lang="zh-CN" altLang="en-US" sz="16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theta2_values = zeros(1, num_points);</a:t>
            </a:r>
            <a:endParaRPr lang="zh-CN" altLang="en-US" sz="16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% 计算每个时间间隔的位置和角度</a:t>
            </a:r>
            <a:endParaRPr lang="zh-CN" altLang="en-US" sz="16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for t = 1:num_points</a:t>
            </a:r>
            <a:endParaRPr lang="zh-CN" altLang="en-US" sz="16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% 计算当前时间对应的比例因子</a:t>
            </a:r>
            <a:endParaRPr lang="zh-CN" altLang="en-US" sz="16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t_ratio = t / num_points;</a:t>
            </a:r>
            <a:endParaRPr lang="zh-CN" altLang="en-US" sz="16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% 插值计算当前时间点的位置</a:t>
            </a:r>
            <a:endParaRPr lang="zh-CN" altLang="en-US" sz="16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current_point = start_point + t_ratio * (end_point - start_point);</a:t>
            </a:r>
            <a:endParaRPr lang="zh-CN" altLang="en-US" sz="16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x_positions(t) = current_point(1);</a:t>
            </a:r>
            <a:endParaRPr lang="zh-CN" altLang="en-US" sz="16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y_positions(t) = current_point(2);</a:t>
            </a:r>
            <a:endParaRPr lang="zh-CN" altLang="en-US" sz="16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zh-CN" altLang="en-US" sz="16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32013" y="340143"/>
            <a:ext cx="1808480" cy="534035"/>
          </a:xfrm>
        </p:spPr>
        <p:txBody>
          <a:bodyPr/>
          <a:lstStyle/>
          <a:p>
            <a:r>
              <a:rPr lang="zh-CN" altLang="en-US" dirty="0"/>
              <a:t>代码实现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69925" y="1182370"/>
            <a:ext cx="4973320" cy="4351655"/>
          </a:xfrm>
        </p:spPr>
        <p:txBody>
          <a:bodyPr>
            <a:normAutofit fontScale="8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2285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% 根据当前位置计算逆解</a:t>
            </a:r>
            <a:endParaRPr lang="zh-CN" altLang="en-US" sz="2285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285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x = current_point(1);</a:t>
            </a:r>
            <a:endParaRPr lang="zh-CN" altLang="en-US" sz="2285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285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y = current_point(2); </a:t>
            </a:r>
            <a:endParaRPr lang="zh-CN" altLang="en-US" sz="2285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285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  </a:t>
            </a:r>
            <a:r>
              <a:rPr lang="en-US" altLang="zh-CN" sz="2285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</a:t>
            </a:r>
            <a:r>
              <a:rPr lang="zh-CN" altLang="en-US" sz="2285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% 计算 theta2  %c2表示余弦值，s2表示正弦值</a:t>
            </a:r>
            <a:endParaRPr lang="zh-CN" altLang="en-US" sz="2285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285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    c2 = (x^2 + y^2 - l1^2 - l2^2) / (2 * l1 * l2);</a:t>
            </a:r>
            <a:endParaRPr lang="zh-CN" altLang="en-US" sz="2285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285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    s2 = sqrt(1 - c2^2);</a:t>
            </a:r>
            <a:endParaRPr lang="zh-CN" altLang="en-US" sz="2285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285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    theta2 = atan2(s2, c2);%atan2将正弦和余弦的比值作为输入，返回对应的角度值</a:t>
            </a: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内容占位符 6"/>
          <p:cNvSpPr>
            <a:spLocks noGrp="1"/>
          </p:cNvSpPr>
          <p:nvPr/>
        </p:nvSpPr>
        <p:spPr>
          <a:xfrm>
            <a:off x="6602095" y="1182370"/>
            <a:ext cx="3825875" cy="4866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6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% 计算 theta1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    k1 = l1 + l2 * c2;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    k2 = l2 * s2;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    theta1 = atan2(y, x) - atan2(k2, k1);       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   theta1_values(t) = theta1;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    theta2_values(t) = theta2; 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end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% 绘制机械臂位置动画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figure;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hold on;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for t = 1:num_points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32013" y="340143"/>
            <a:ext cx="1808480" cy="534035"/>
          </a:xfrm>
        </p:spPr>
        <p:txBody>
          <a:bodyPr/>
          <a:lstStyle/>
          <a:p>
            <a:r>
              <a:rPr lang="zh-CN" altLang="en-US" dirty="0"/>
              <a:t>代码实现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07060" y="1010920"/>
            <a:ext cx="4015105" cy="6264275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zh-CN" altLang="en-US" sz="291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% 奇点检测</a:t>
            </a:r>
            <a:endParaRPr lang="zh-CN" altLang="en-US" sz="291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91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if abs(x) &lt; 50 &amp;&amp; abs(y) &lt; 50</a:t>
            </a:r>
            <a:endParaRPr lang="zh-CN" altLang="en-US" sz="291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91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    % 如果末端位置接近原点，则避免奇点</a:t>
            </a:r>
            <a:endParaRPr lang="zh-CN" altLang="en-US" sz="291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91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    x1 = 0;</a:t>
            </a:r>
            <a:endParaRPr lang="zh-CN" altLang="en-US" sz="291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91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    y1 = -500;</a:t>
            </a:r>
            <a:endParaRPr lang="zh-CN" altLang="en-US" sz="291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91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    x2 = 0;</a:t>
            </a:r>
            <a:endParaRPr lang="zh-CN" altLang="en-US" sz="291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91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    y2 = 0;</a:t>
            </a:r>
            <a:endParaRPr lang="zh-CN" altLang="en-US" sz="291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91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else</a:t>
            </a:r>
            <a:endParaRPr lang="zh-CN" altLang="en-US" sz="291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91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% 计算当前连杆末端位置</a:t>
            </a:r>
            <a:endParaRPr lang="zh-CN" altLang="en-US" sz="291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91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x1 = l1 * cos(theta1_values(t));</a:t>
            </a:r>
            <a:endParaRPr lang="zh-CN" altLang="en-US" sz="291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91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y1 = l1 * sin(theta1_values(t));</a:t>
            </a:r>
            <a:endParaRPr lang="zh-CN" altLang="en-US" sz="291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91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x2 = x_positions(t) - x1;</a:t>
            </a:r>
            <a:endParaRPr lang="zh-CN" altLang="en-US" sz="291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91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y2 = y_positions(t) - y1;</a:t>
            </a:r>
            <a:endParaRPr lang="zh-CN" altLang="en-US" sz="291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291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 </a:t>
            </a:r>
            <a:r>
              <a:rPr lang="zh-CN" altLang="en-US" sz="291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end</a:t>
            </a:r>
            <a:endParaRPr lang="zh-CN" altLang="en-US" sz="291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内容占位符 6"/>
          <p:cNvSpPr>
            <a:spLocks noGrp="1"/>
          </p:cNvSpPr>
          <p:nvPr/>
        </p:nvSpPr>
        <p:spPr>
          <a:xfrm>
            <a:off x="4685030" y="1010920"/>
            <a:ext cx="7105650" cy="5414010"/>
          </a:xfrm>
          <a:prstGeom prst="rect">
            <a:avLst/>
          </a:prstGeom>
        </p:spPr>
        <p:txBody>
          <a:bodyPr vert="horz" lIns="91440" tIns="45720" rIns="91440" bIns="45720" rtlCol="0">
            <a:normAutofit fontScale="8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285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% 绘制机械臂</a:t>
            </a:r>
            <a:endParaRPr lang="zh-CN" altLang="en-US" sz="2285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285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plot([0, x1, x_positions(t)], [0, y1, y_positions(t)], 'b', 'LineWidth', 2); % 第一连杆</a:t>
            </a:r>
            <a:endParaRPr lang="zh-CN" altLang="en-US" sz="2285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285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hold on;</a:t>
            </a:r>
            <a:endParaRPr lang="zh-CN" altLang="en-US" sz="2285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285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plot([x1, x2 + x1], [y1, y2 + y1], 'r', 'LineWidth', 2); % 第二连杆</a:t>
            </a:r>
            <a:endParaRPr lang="zh-CN" altLang="en-US" sz="2285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285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hold on;</a:t>
            </a:r>
            <a:endParaRPr lang="zh-CN" altLang="en-US" sz="2285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285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</a:t>
            </a:r>
            <a:endParaRPr lang="zh-CN" altLang="en-US" sz="2285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285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% 绘制关节位置</a:t>
            </a:r>
            <a:endParaRPr lang="zh-CN" altLang="en-US" sz="2285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285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plot(x1, y1, 'bo', 'MarkerSize', 8, 'MarkerFaceColor', 'b'); % 第一个关节</a:t>
            </a:r>
            <a:endParaRPr lang="zh-CN" altLang="en-US" sz="2285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285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hold on;</a:t>
            </a:r>
            <a:endParaRPr lang="zh-CN" altLang="en-US" sz="2285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285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plot(x_positions(t), y_positions(t), 'ro', 'MarkerSize', 8, 'MarkerFaceColor', 'r'); % 第二个关节</a:t>
            </a:r>
            <a:endParaRPr lang="zh-CN" altLang="en-US" sz="2285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32013" y="245528"/>
            <a:ext cx="1808480" cy="534035"/>
          </a:xfrm>
        </p:spPr>
        <p:txBody>
          <a:bodyPr/>
          <a:lstStyle/>
          <a:p>
            <a:r>
              <a:rPr lang="zh-CN" altLang="en-US" dirty="0"/>
              <a:t>代码实现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55575" y="622300"/>
            <a:ext cx="5719445" cy="4887595"/>
          </a:xfrm>
        </p:spPr>
        <p:txBody>
          <a:bodyPr>
            <a:normAutofit fontScale="6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axis equal; %将 X 轴和 Y 轴上的刻度范围设置成相同的大小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axis([-800 800 -500 500]);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xlabel('X轴');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ylabel('Y轴');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title('机械臂动画');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pause(total_time / num_points); % 暂停显示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if t &lt; num_points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    clf; % 清除上一帧的图形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end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end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内容占位符 6"/>
          <p:cNvSpPr>
            <a:spLocks noGrp="1"/>
          </p:cNvSpPr>
          <p:nvPr/>
        </p:nvSpPr>
        <p:spPr>
          <a:xfrm>
            <a:off x="5811520" y="622300"/>
            <a:ext cx="6171565" cy="5812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% 绘制关节角度、角速度等变化曲线图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figure;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subplot(2,1,1);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plot(1:num_points, theta1_values, 'b', 'LineWidth', 1.5);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hold on;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plot(1:num_points, theta2_values, 'r', 'LineWidth', 1.5);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xlabel('Time');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ylabel('Joint Angle (rad)');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legend('\theta_1', '\theta_2');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title('Joint Angle Variation');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% 计算关节角速度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theta1_velocities = diff(theta1_values) / (total_time / num_points);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theta2_velocities = diff(theta2_values) / (total_time / num_points);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32013" y="340143"/>
            <a:ext cx="1808480" cy="534035"/>
          </a:xfrm>
        </p:spPr>
        <p:txBody>
          <a:bodyPr/>
          <a:lstStyle/>
          <a:p>
            <a:r>
              <a:rPr lang="zh-CN" altLang="en-US" dirty="0"/>
              <a:t>代码实现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% 绘制关节角速度曲线图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subplot(2,1,2);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plot(1:num_points-1, theta1_velocities, 'b', 'LineWidth', 1.5);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hold on;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plot(1:num_points-1, theta2_velocities, 'r', 'LineWidth', 1.5);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xlabel('Time');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ylabel('Joint Velocity (rad/s)');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legend('\omega_1', '\omega_2');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title('Joint Velocity Variation');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212830" y="82233"/>
            <a:ext cx="606425" cy="6294120"/>
          </a:xfrm>
        </p:spPr>
        <p:txBody>
          <a:bodyPr wrap="square"/>
          <a:lstStyle/>
          <a:p>
            <a:r>
              <a:rPr lang="zh-CN" altLang="en-US" dirty="0"/>
              <a:t>关节的角度、角速度等变化曲线图</a:t>
            </a:r>
            <a:endParaRPr lang="zh-CN" altLang="en-US" dirty="0"/>
          </a:p>
        </p:txBody>
      </p:sp>
      <p:pic>
        <p:nvPicPr>
          <p:cNvPr id="2" name="作业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6105" y="342265"/>
            <a:ext cx="9799955" cy="5690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0" y="3445778"/>
            <a:ext cx="12192000" cy="1004570"/>
          </a:xfrm>
        </p:spPr>
        <p:txBody>
          <a:bodyPr/>
          <a:lstStyle/>
          <a:p>
            <a:r>
              <a:rPr lang="zh-CN" altLang="en-US" dirty="0"/>
              <a:t>恳请老师批评指正！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571490" y="5789295"/>
            <a:ext cx="1462405" cy="553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2024</a:t>
            </a: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年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6</a:t>
            </a: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月</a:t>
            </a:r>
            <a:endParaRPr lang="zh-CN" altLang="en-US" sz="2000" b="1" dirty="0">
              <a:solidFill>
                <a:schemeClr val="accent3">
                  <a:lumMod val="7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5602295" y="1859499"/>
            <a:ext cx="404171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kern="1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实现步骤</a:t>
            </a:r>
            <a:endParaRPr lang="zh-CN" altLang="en-US" sz="2800" b="1" kern="1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5089454" y="3069269"/>
            <a:ext cx="404171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kern="1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机械臂</a:t>
            </a:r>
            <a:r>
              <a:rPr lang="zh-CN" altLang="en-US" sz="2800" b="1" kern="1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运动仿真动画</a:t>
            </a:r>
            <a:endParaRPr lang="zh-CN" altLang="en-US" sz="2800" b="1" kern="1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4556125" y="4280535"/>
            <a:ext cx="43827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b="1" kern="1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角度、</a:t>
            </a:r>
            <a:r>
              <a:rPr lang="zh-CN" altLang="en-US" sz="2800" b="1" kern="1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角速度变化曲线图</a:t>
            </a:r>
            <a:endParaRPr lang="zh-CN" altLang="en-US" sz="2800" b="1" kern="1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MH_Number_1"/>
          <p:cNvSpPr/>
          <p:nvPr>
            <p:custDataLst>
              <p:tags r:id="rId4"/>
            </p:custDataLst>
          </p:nvPr>
        </p:nvSpPr>
        <p:spPr>
          <a:xfrm rot="413314">
            <a:off x="4945946" y="1805486"/>
            <a:ext cx="557952" cy="619334"/>
          </a:xfrm>
          <a:custGeom>
            <a:avLst/>
            <a:gdLst>
              <a:gd name="connsiteX0" fmla="*/ 370244 w 370244"/>
              <a:gd name="connsiteY0" fmla="*/ 0 h 400732"/>
              <a:gd name="connsiteX1" fmla="*/ 325083 w 370244"/>
              <a:gd name="connsiteY1" fmla="*/ 361458 h 400732"/>
              <a:gd name="connsiteX2" fmla="*/ 0 w 370244"/>
              <a:gd name="connsiteY2" fmla="*/ 400732 h 400732"/>
              <a:gd name="connsiteX3" fmla="*/ 45161 w 370244"/>
              <a:gd name="connsiteY3" fmla="*/ 39274 h 40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44" h="400732">
                <a:moveTo>
                  <a:pt x="370244" y="0"/>
                </a:moveTo>
                <a:lnTo>
                  <a:pt x="325083" y="361458"/>
                </a:lnTo>
                <a:lnTo>
                  <a:pt x="0" y="400732"/>
                </a:lnTo>
                <a:lnTo>
                  <a:pt x="45161" y="392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320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" name="MH_Number_2"/>
          <p:cNvSpPr/>
          <p:nvPr>
            <p:custDataLst>
              <p:tags r:id="rId5"/>
            </p:custDataLst>
          </p:nvPr>
        </p:nvSpPr>
        <p:spPr>
          <a:xfrm rot="413314">
            <a:off x="4431067" y="3016478"/>
            <a:ext cx="557952" cy="619332"/>
          </a:xfrm>
          <a:custGeom>
            <a:avLst/>
            <a:gdLst>
              <a:gd name="connsiteX0" fmla="*/ 45161 w 370245"/>
              <a:gd name="connsiteY0" fmla="*/ 39273 h 400731"/>
              <a:gd name="connsiteX1" fmla="*/ 370245 w 370245"/>
              <a:gd name="connsiteY1" fmla="*/ 0 h 400731"/>
              <a:gd name="connsiteX2" fmla="*/ 325083 w 370245"/>
              <a:gd name="connsiteY2" fmla="*/ 361458 h 400731"/>
              <a:gd name="connsiteX3" fmla="*/ 0 w 370245"/>
              <a:gd name="connsiteY3" fmla="*/ 400731 h 40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45" h="400731">
                <a:moveTo>
                  <a:pt x="45161" y="39273"/>
                </a:moveTo>
                <a:lnTo>
                  <a:pt x="370245" y="0"/>
                </a:lnTo>
                <a:lnTo>
                  <a:pt x="325083" y="361458"/>
                </a:lnTo>
                <a:lnTo>
                  <a:pt x="0" y="400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320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9" name="MH_Number_3"/>
          <p:cNvSpPr/>
          <p:nvPr>
            <p:custDataLst>
              <p:tags r:id="rId6"/>
            </p:custDataLst>
          </p:nvPr>
        </p:nvSpPr>
        <p:spPr>
          <a:xfrm rot="413314">
            <a:off x="3916188" y="4227468"/>
            <a:ext cx="557952" cy="619334"/>
          </a:xfrm>
          <a:custGeom>
            <a:avLst/>
            <a:gdLst>
              <a:gd name="connsiteX0" fmla="*/ 370244 w 370244"/>
              <a:gd name="connsiteY0" fmla="*/ 0 h 400732"/>
              <a:gd name="connsiteX1" fmla="*/ 325083 w 370244"/>
              <a:gd name="connsiteY1" fmla="*/ 361458 h 400732"/>
              <a:gd name="connsiteX2" fmla="*/ 0 w 370244"/>
              <a:gd name="connsiteY2" fmla="*/ 400732 h 400732"/>
              <a:gd name="connsiteX3" fmla="*/ 45161 w 370244"/>
              <a:gd name="connsiteY3" fmla="*/ 39274 h 40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44" h="400732">
                <a:moveTo>
                  <a:pt x="370244" y="0"/>
                </a:moveTo>
                <a:lnTo>
                  <a:pt x="325083" y="361458"/>
                </a:lnTo>
                <a:lnTo>
                  <a:pt x="0" y="400732"/>
                </a:lnTo>
                <a:lnTo>
                  <a:pt x="45161" y="392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320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59"/>
          <p:cNvSpPr>
            <a:spLocks noChangeArrowheads="1"/>
          </p:cNvSpPr>
          <p:nvPr/>
        </p:nvSpPr>
        <p:spPr bwMode="auto">
          <a:xfrm>
            <a:off x="1953868" y="1968371"/>
            <a:ext cx="2379368" cy="2714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01</a:t>
            </a:r>
            <a:endParaRPr lang="en-US" altLang="zh-CN" sz="13800" cap="all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>
              <a:buNone/>
            </a:pPr>
            <a:r>
              <a:rPr lang="en-US" altLang="zh-CN" cap="all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chapter</a:t>
            </a:r>
            <a:endParaRPr lang="zh-CN" altLang="en-US" cap="all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014284" y="3018935"/>
            <a:ext cx="6339513" cy="664210"/>
          </a:xfrm>
        </p:spPr>
        <p:txBody>
          <a:bodyPr/>
          <a:lstStyle/>
          <a:p>
            <a:r>
              <a:rPr lang="zh-CN" altLang="en-US" dirty="0"/>
              <a:t>实现步骤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32013" y="340143"/>
            <a:ext cx="1808480" cy="534035"/>
          </a:xfrm>
        </p:spPr>
        <p:txBody>
          <a:bodyPr/>
          <a:lstStyle/>
          <a:p>
            <a:pPr algn="l"/>
            <a:r>
              <a:rPr lang="zh-CN" altLang="en-US" dirty="0"/>
              <a:t>实现步骤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sym typeface="+mn-ea"/>
              </a:rPr>
              <a:t>定义机械臂的运动学模型</a:t>
            </a:r>
            <a:endParaRPr lang="zh-CN" altLang="en-US" dirty="0">
              <a:solidFill>
                <a:schemeClr val="accent6"/>
              </a:solidFill>
            </a:endParaRPr>
          </a:p>
          <a:p>
            <a:pPr marL="0" lvl="1" algn="l">
              <a:buClrTx/>
              <a:buSzTx/>
              <a:buChar char="•"/>
            </a:pPr>
            <a:r>
              <a:rPr lang="zh-CN" altLang="en-US" sz="2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两连杆的机械臂，其D-H参数如下：</a:t>
            </a:r>
            <a:endParaRPr lang="zh-CN" altLang="en-US" sz="20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accent6"/>
              </a:solidFill>
            </a:endParaRPr>
          </a:p>
          <a:p>
            <a:pPr marL="0" lvl="1" algn="l">
              <a:buClrTx/>
              <a:buSzTx/>
              <a:buChar char="•"/>
            </a:pPr>
            <a:r>
              <a:rPr lang="zh-CN" altLang="en-US" sz="2000" dirty="0">
                <a:solidFill>
                  <a:schemeClr val="accent6">
                    <a:lumMod val="85000"/>
                    <a:lumOff val="15000"/>
                  </a:schemeClr>
                </a:solidFill>
                <a:sym typeface="+mn-ea"/>
              </a:rPr>
              <a:t>机械臂末端的位置可以用以下公式表示：</a:t>
            </a:r>
            <a:endParaRPr lang="zh-CN" altLang="en-US" sz="20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36891" t="41667" r="28542" b="38991"/>
          <a:stretch>
            <a:fillRect/>
          </a:stretch>
        </p:blipFill>
        <p:spPr>
          <a:xfrm>
            <a:off x="3173095" y="2180590"/>
            <a:ext cx="5475605" cy="1724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53792" t="36852" r="27812" b="54389"/>
          <a:stretch>
            <a:fillRect/>
          </a:stretch>
        </p:blipFill>
        <p:spPr>
          <a:xfrm>
            <a:off x="3173095" y="4540885"/>
            <a:ext cx="5207635" cy="1394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32013" y="340143"/>
            <a:ext cx="1808480" cy="534035"/>
          </a:xfrm>
        </p:spPr>
        <p:txBody>
          <a:bodyPr/>
          <a:lstStyle/>
          <a:p>
            <a:r>
              <a:rPr lang="zh-CN" altLang="en-US" dirty="0"/>
              <a:t>实现步骤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逆解：</a:t>
            </a:r>
            <a:endParaRPr lang="zh-CN" altLang="en-US" dirty="0">
              <a:solidFill>
                <a:schemeClr val="accent6"/>
              </a:solidFill>
            </a:endParaRPr>
          </a:p>
          <a:p>
            <a:pPr marL="0" lvl="1"/>
            <a:r>
              <a:rPr lang="zh-CN" altLang="en-US" sz="2000" dirty="0">
                <a:solidFill>
                  <a:schemeClr val="accent6">
                    <a:lumMod val="85000"/>
                    <a:lumOff val="15000"/>
                  </a:schemeClr>
                </a:solidFill>
                <a:sym typeface="+mn-ea"/>
              </a:rPr>
              <a:t>给定末端位置(x, y)，我们需要解出关节角θ1和θ2。这通常涉及到解非线性方程组，但在这个特殊情况下，我们可以使用几何方法或数值方法来找到解。</a:t>
            </a:r>
            <a:endParaRPr lang="zh-CN" altLang="en-US" sz="1800" dirty="0">
              <a:solidFill>
                <a:schemeClr val="accent6"/>
              </a:solidFill>
            </a:endParaRPr>
          </a:p>
          <a:p>
            <a:r>
              <a:rPr lang="zh-CN" altLang="en-US" dirty="0">
                <a:solidFill>
                  <a:schemeClr val="accent6"/>
                </a:solidFill>
              </a:rPr>
              <a:t>三次多项式规划：</a:t>
            </a:r>
            <a:endParaRPr lang="zh-CN" altLang="en-US" dirty="0">
              <a:solidFill>
                <a:schemeClr val="accent6"/>
              </a:solidFill>
            </a:endParaRPr>
          </a:p>
          <a:p>
            <a:pPr marL="0" lvl="1" algn="l">
              <a:buClrTx/>
              <a:buSzTx/>
              <a:buChar char="•"/>
            </a:pPr>
            <a:r>
              <a:rPr lang="zh-CN" altLang="en-US" sz="2000" dirty="0">
                <a:solidFill>
                  <a:schemeClr val="accent6">
                    <a:lumMod val="85000"/>
                    <a:lumOff val="15000"/>
                  </a:schemeClr>
                </a:solidFill>
                <a:latin typeface="+mn-ea"/>
              </a:rPr>
              <a:t>使用三次多项式规划关节角的变化，使得关节角在给定时间内平滑地从起始角度变化到目标角度。</a:t>
            </a:r>
            <a:endParaRPr lang="zh-CN" altLang="en-US" sz="2000" dirty="0">
              <a:solidFill>
                <a:schemeClr val="accent6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accent6"/>
                </a:solidFill>
              </a:rPr>
              <a:t>绘制机械臂：</a:t>
            </a:r>
            <a:endParaRPr lang="zh-CN" altLang="en-US" dirty="0">
              <a:solidFill>
                <a:schemeClr val="accent6"/>
              </a:solidFill>
            </a:endParaRPr>
          </a:p>
          <a:p>
            <a:pPr marL="0" lvl="1" algn="l">
              <a:buClrTx/>
              <a:buSzTx/>
            </a:pPr>
            <a:r>
              <a:rPr lang="zh-CN" altLang="en-US" sz="2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使用plot函数绘制两连杆的实时位置，并使用hold on来保持之前的图形。</a:t>
            </a:r>
            <a:endParaRPr lang="zh-CN" altLang="en-US" sz="20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r>
              <a:rPr lang="zh-CN" altLang="en-US" dirty="0">
                <a:solidFill>
                  <a:schemeClr val="accent6"/>
                </a:solidFill>
              </a:rPr>
              <a:t>使用pause暂停显示动画：</a:t>
            </a:r>
            <a:endParaRPr lang="zh-CN" altLang="en-US" dirty="0">
              <a:solidFill>
                <a:schemeClr val="accent6"/>
              </a:solidFill>
            </a:endParaRPr>
          </a:p>
          <a:p>
            <a:pPr marL="0" lvl="1" algn="l">
              <a:buClrTx/>
              <a:buSzTx/>
            </a:pPr>
            <a:r>
              <a:rPr lang="zh-CN" altLang="en-US" sz="20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在每一步更新图形后，使用pause来暂停一小段时间，以创建动画效果。</a:t>
            </a:r>
            <a:endParaRPr lang="zh-CN" altLang="en-US" sz="20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457200" lvl="1" indent="0">
              <a:buNone/>
            </a:pP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59"/>
          <p:cNvSpPr>
            <a:spLocks noChangeArrowheads="1"/>
          </p:cNvSpPr>
          <p:nvPr/>
        </p:nvSpPr>
        <p:spPr bwMode="auto">
          <a:xfrm>
            <a:off x="1953868" y="1968371"/>
            <a:ext cx="2379368" cy="2714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02</a:t>
            </a:r>
            <a:endParaRPr lang="en-US" altLang="zh-CN" sz="13800" cap="all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>
              <a:buNone/>
            </a:pPr>
            <a:r>
              <a:rPr lang="en-US" altLang="zh-CN" cap="all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chapter</a:t>
            </a:r>
            <a:endParaRPr lang="zh-CN" altLang="en-US" cap="all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014284" y="3018935"/>
            <a:ext cx="6339513" cy="664210"/>
          </a:xfrm>
        </p:spPr>
        <p:txBody>
          <a:bodyPr/>
          <a:lstStyle/>
          <a:p>
            <a:r>
              <a:rPr lang="zh-CN" altLang="en-US" dirty="0"/>
              <a:t>仿真动画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32013" y="340143"/>
            <a:ext cx="1808480" cy="534035"/>
          </a:xfrm>
        </p:spPr>
        <p:txBody>
          <a:bodyPr/>
          <a:lstStyle/>
          <a:p>
            <a:r>
              <a:rPr lang="zh-CN" altLang="en-US" dirty="0"/>
              <a:t>代码实现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565150" y="1148080"/>
            <a:ext cx="4500880" cy="52355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% 机械臂运动仿真</a:t>
            </a: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% 机械臂参数</a:t>
            </a: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L1 = 500; % 第一段连杆长度</a:t>
            </a: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L2 = 500; % 第二段连杆长度</a:t>
            </a: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% 机械臂起点和终点</a:t>
            </a: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start_point = [300, 0];</a:t>
            </a: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end_point = [-300, 0];</a:t>
            </a: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% 运动总时间</a:t>
            </a: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total_time = 10; % seconds</a:t>
            </a: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内容占位符 6"/>
          <p:cNvSpPr>
            <a:spLocks noGrp="1"/>
          </p:cNvSpPr>
          <p:nvPr/>
        </p:nvSpPr>
        <p:spPr>
          <a:xfrm>
            <a:off x="5372100" y="874395"/>
            <a:ext cx="6068060" cy="5329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% 运动的时间向量</a:t>
            </a: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t = linspace(0, total_time, 100); % 100个时间点</a:t>
            </a: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% 利用三次多项式规划完成点位运动</a:t>
            </a: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x_trajectory = linspace(start_point(1), end_point(1), numel(t));</a:t>
            </a: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y_trajectory = linspace(start_point(2), end_point(2), numel(t));</a:t>
            </a: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% 计算机械臂的角度</a:t>
            </a: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if y_trajectory == 0</a:t>
            </a: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theta1 = acos(x_trajectory ./ L1); % 使用反余弦函数计算角度</a:t>
            </a: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else</a:t>
            </a: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theta1 = atan2(y_trajectory, x_trajectory); % 正常计算角度</a:t>
            </a: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end</a:t>
            </a: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32013" y="340143"/>
            <a:ext cx="1808480" cy="534035"/>
          </a:xfrm>
        </p:spPr>
        <p:txBody>
          <a:bodyPr/>
          <a:lstStyle/>
          <a:p>
            <a:r>
              <a:rPr lang="zh-CN" altLang="en-US" dirty="0"/>
              <a:t>代码实现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565150" y="1148080"/>
            <a:ext cx="5530850" cy="53295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% 计算余弦定理中的参数 D</a:t>
            </a: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D = (x_trajectory.^2 + y_trajectory.^2 - L1^2 - L2^2) ./ (2 * L1 * L2);</a:t>
            </a: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% 计算第二个关节角度</a:t>
            </a: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theta2 = atan2(-sqrt(1 - D.^2), D) - atan2(sqrt(1 - D.^2), D);</a:t>
            </a: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% 将角度限制在合适的范围内（例如 -π 到 π）</a:t>
            </a: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theta1 = wrapToPi(theta1);</a:t>
            </a: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0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theta2 = wrapToPi(theta2);</a:t>
            </a:r>
            <a:endParaRPr lang="zh-CN" altLang="en-US" sz="170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内容占位符 6"/>
          <p:cNvSpPr>
            <a:spLocks noGrp="1"/>
          </p:cNvSpPr>
          <p:nvPr/>
        </p:nvSpPr>
        <p:spPr>
          <a:xfrm>
            <a:off x="6812915" y="1253490"/>
            <a:ext cx="328993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78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% 绘制机械臂运动仿真动画</a:t>
            </a:r>
            <a:endParaRPr lang="zh-CN" altLang="en-US" sz="178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8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figure;</a:t>
            </a:r>
            <a:endParaRPr lang="zh-CN" altLang="en-US" sz="178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8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for i = 1:numel(t)</a:t>
            </a:r>
            <a:endParaRPr lang="zh-CN" altLang="en-US" sz="178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8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% 机械臂位置</a:t>
            </a:r>
            <a:endParaRPr lang="zh-CN" altLang="en-US" sz="178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8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x1 = 0;</a:t>
            </a:r>
            <a:endParaRPr lang="zh-CN" altLang="en-US" sz="178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8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y1 = 0;</a:t>
            </a:r>
            <a:endParaRPr lang="zh-CN" altLang="en-US" sz="178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8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x2 = L1 * cos(theta1(i));</a:t>
            </a:r>
            <a:endParaRPr lang="zh-CN" altLang="en-US" sz="178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780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y2 = L1 * sin(theta1(i));</a:t>
            </a:r>
            <a:endParaRPr lang="zh-CN" altLang="en-US" sz="1780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182370"/>
            <a:ext cx="10515600" cy="5098415"/>
          </a:xfrm>
        </p:spPr>
        <p:txBody>
          <a:bodyPr>
            <a:normAutofit fontScale="6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% 绘制机械臂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plot([x1, x2], [y1, y2], 'b-', 'LineWidth', 2); % 第一段连杆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hold on;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plot([x2, x_trajectory(i)], [y2, y_trajectory(i)], 'r-', 'LineWidth', 2); % 第二段连杆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hold on;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% 绘制连杆起点和终点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plot(x1, y1, 'ko', 'MarkerSize', 8, 'LineWidth', 2); % 第一段连杆起点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hold on;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plot(x2, y2, 'ko', 'MarkerSize', 8, 'LineWidth', 2); % 第一段连杆终点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85000"/>
                    <a:lumOff val="15000"/>
                  </a:schemeClr>
                </a:solidFill>
              </a:rPr>
              <a:t>    hold on;</a:t>
            </a:r>
            <a:endParaRPr lang="zh-CN" altLang="en-US" dirty="0">
              <a:solidFill>
                <a:schemeClr val="accent6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232013" y="340143"/>
            <a:ext cx="1808480" cy="53403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代码实现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339.57539068485994,&quot;left&quot;:265.04385947392603,&quot;top&quot;:139.70561943238536,&quot;width&quot;:494.32661296701883}"/>
</p:tagLst>
</file>

<file path=ppt/tags/tag2.xml><?xml version="1.0" encoding="utf-8"?>
<p:tagLst xmlns:p="http://schemas.openxmlformats.org/presentationml/2006/main">
  <p:tag name="KSO_WM_DIAGRAM_VIRTUALLY_FRAME" val="{&quot;height&quot;:339.57539068485994,&quot;left&quot;:265.04385947392603,&quot;top&quot;:139.70561943238536,&quot;width&quot;:494.32661296701883}"/>
</p:tagLst>
</file>

<file path=ppt/tags/tag3.xml><?xml version="1.0" encoding="utf-8"?>
<p:tagLst xmlns:p="http://schemas.openxmlformats.org/presentationml/2006/main">
  <p:tag name="KSO_WM_DIAGRAM_VIRTUALLY_FRAME" val="{&quot;height&quot;:339.57539068485994,&quot;left&quot;:265.04385947392603,&quot;top&quot;:139.70561943238536,&quot;width&quot;:494.32661296701883}"/>
</p:tagLst>
</file>

<file path=ppt/tags/tag4.xml><?xml version="1.0" encoding="utf-8"?>
<p:tagLst xmlns:p="http://schemas.openxmlformats.org/presentationml/2006/main">
  <p:tag name="MH" val="20160830110423"/>
  <p:tag name="MH_LIBRARY" val="CONTENTS"/>
  <p:tag name="MH_TYPE" val="NUMBER"/>
  <p:tag name="ID" val="547130"/>
  <p:tag name="MH_ORDER" val="1"/>
  <p:tag name="KSO_WM_DIAGRAM_VIRTUALLY_FRAME" val="{&quot;height&quot;:339.57539068485994,&quot;left&quot;:265.04385947392603,&quot;top&quot;:139.70561943238536,&quot;width&quot;:494.32661296701883}"/>
</p:tagLst>
</file>

<file path=ppt/tags/tag5.xml><?xml version="1.0" encoding="utf-8"?>
<p:tagLst xmlns:p="http://schemas.openxmlformats.org/presentationml/2006/main">
  <p:tag name="MH" val="20160830110423"/>
  <p:tag name="MH_LIBRARY" val="CONTENTS"/>
  <p:tag name="MH_TYPE" val="NUMBER"/>
  <p:tag name="ID" val="547130"/>
  <p:tag name="MH_ORDER" val="2"/>
  <p:tag name="KSO_WM_DIAGRAM_VIRTUALLY_FRAME" val="{&quot;height&quot;:339.57539068485994,&quot;left&quot;:265.04385947392603,&quot;top&quot;:139.70561943238536,&quot;width&quot;:494.32661296701883}"/>
</p:tagLst>
</file>

<file path=ppt/tags/tag6.xml><?xml version="1.0" encoding="utf-8"?>
<p:tagLst xmlns:p="http://schemas.openxmlformats.org/presentationml/2006/main">
  <p:tag name="MH" val="20160830110423"/>
  <p:tag name="MH_LIBRARY" val="CONTENTS"/>
  <p:tag name="MH_TYPE" val="NUMBER"/>
  <p:tag name="ID" val="547130"/>
  <p:tag name="MH_ORDER" val="3"/>
  <p:tag name="KSO_WM_DIAGRAM_VIRTUALLY_FRAME" val="{&quot;height&quot;:339.57539068485994,&quot;left&quot;:265.04385947392603,&quot;top&quot;:139.70561943238536,&quot;width&quot;:494.32661296701883}"/>
</p:tagLst>
</file>

<file path=ppt/tags/tag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9.xml><?xml version="1.0" encoding="utf-8"?>
<p:tagLst xmlns:p="http://schemas.openxmlformats.org/presentationml/2006/main">
  <p:tag name="commondata" val="eyJoZGlkIjoiMGY1Y2JmZjhiNzI0OWU4MmJlZWZmNzcwYThhYjliOTEifQ=="/>
</p:tagLst>
</file>

<file path=ppt/theme/theme1.xml><?xml version="1.0" encoding="utf-8"?>
<a:theme xmlns:a="http://schemas.openxmlformats.org/drawingml/2006/main" name="Office 主题​​">
  <a:themeElements>
    <a:clrScheme name="深浅渐变绿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006457"/>
      </a:accent1>
      <a:accent2>
        <a:srgbClr val="7F7F7F"/>
      </a:accent2>
      <a:accent3>
        <a:srgbClr val="008E7D"/>
      </a:accent3>
      <a:accent4>
        <a:srgbClr val="005C51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严谨型PPT">
      <a:majorFont>
        <a:latin typeface="Arial Black"/>
        <a:ea typeface="微软雅黑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4631</Words>
  <Application>WPS 演示</Application>
  <PresentationFormat>宽屏</PresentationFormat>
  <Paragraphs>263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Arial</vt:lpstr>
      <vt:lpstr>宋体</vt:lpstr>
      <vt:lpstr>Wingdings</vt:lpstr>
      <vt:lpstr>方正正粗黑简体</vt:lpstr>
      <vt:lpstr>黑体</vt:lpstr>
      <vt:lpstr>微软雅黑</vt:lpstr>
      <vt:lpstr>Source Han Sans SC</vt:lpstr>
      <vt:lpstr>Segoe Print</vt:lpstr>
      <vt:lpstr>Arial Black</vt:lpstr>
      <vt:lpstr>楷体</vt:lpstr>
      <vt:lpstr>Times New Roman</vt:lpstr>
      <vt:lpstr>Calibri</vt:lpstr>
      <vt:lpstr>Arial Unicode MS</vt:lpstr>
      <vt:lpstr>等线</vt:lpstr>
      <vt:lpstr>等线 Light</vt:lpstr>
      <vt:lpstr>Office 主题​​</vt:lpstr>
      <vt:lpstr>自定义设计方案</vt:lpstr>
      <vt:lpstr>作业一：机器人关节空间轨迹规划</vt:lpstr>
      <vt:lpstr>PowerPoint 演示文稿</vt:lpstr>
      <vt:lpstr>实现步骤</vt:lpstr>
      <vt:lpstr>实现步骤</vt:lpstr>
      <vt:lpstr>实现步骤</vt:lpstr>
      <vt:lpstr>仿真动画</vt:lpstr>
      <vt:lpstr>代码实现</vt:lpstr>
      <vt:lpstr>代码实现</vt:lpstr>
      <vt:lpstr>PowerPoint 演示文稿</vt:lpstr>
      <vt:lpstr>PowerPoint 演示文稿</vt:lpstr>
      <vt:lpstr>机械臂运动仿真动画</vt:lpstr>
      <vt:lpstr>变化曲线图</vt:lpstr>
      <vt:lpstr>代码实现</vt:lpstr>
      <vt:lpstr>代码实现</vt:lpstr>
      <vt:lpstr>代码实现</vt:lpstr>
      <vt:lpstr>代码实现</vt:lpstr>
      <vt:lpstr>代码实现</vt:lpstr>
      <vt:lpstr>关节的角度、角速度等变化曲线图</vt:lpstr>
      <vt:lpstr>恳请老师批评指正！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lenovo</cp:lastModifiedBy>
  <cp:revision>76</cp:revision>
  <dcterms:created xsi:type="dcterms:W3CDTF">2020-08-26T01:55:00Z</dcterms:created>
  <dcterms:modified xsi:type="dcterms:W3CDTF">2024-06-11T14:20:19Z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F102AD92080441BDBDA9C41417E46509_12</vt:lpwstr>
  </property>
  <property fmtid="{D5CDD505-2E9C-101B-9397-08002B2CF9AE}" pid="3" name="KSOProductBuildVer">
    <vt:lpwstr>2052-12.1.0.16929</vt:lpwstr>
  </property>
</Properties>
</file>